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6f23e1e62b45b4" /><Relationship Type="http://schemas.openxmlformats.org/officeDocument/2006/relationships/extended-properties" Target="/docProps/app.xml" Id="R521cee20c35e4333" /><Relationship Type="http://schemas.openxmlformats.org/officeDocument/2006/relationships/officeDocument" Target="/ppt/presentation.xml" Id="R92e24c0d1c284de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686e04d661458d"/>
    <p:sldMasterId xmlns:r="http://schemas.openxmlformats.org/officeDocument/2006/relationships" id="2147483650" r:id="Rf4aeeb59dfde4408"/>
  </p:sldMasterIdLst>
  <p:notesMasterIdLst>
    <p:notesMasterId xmlns:r="http://schemas.openxmlformats.org/officeDocument/2006/relationships" r:id="Rb487f2517d8248e0"/>
  </p:notesMasterIdLst>
  <p:sldIdLst>
    <p:sldId xmlns:r="http://schemas.openxmlformats.org/officeDocument/2006/relationships" id="256" r:id="Ra03ce9439b3349ee"/>
    <p:sldId xmlns:r="http://schemas.openxmlformats.org/officeDocument/2006/relationships" id="257" r:id="R64ede05ff3e84934"/>
    <p:sldId xmlns:r="http://schemas.openxmlformats.org/officeDocument/2006/relationships" id="258" r:id="Rf4198aa1c51b4e5a"/>
    <p:sldId xmlns:r="http://schemas.openxmlformats.org/officeDocument/2006/relationships" id="259" r:id="Rba2243a8380b403b"/>
    <p:sldId xmlns:r="http://schemas.openxmlformats.org/officeDocument/2006/relationships" id="260" r:id="R2ffbdfb9930b43be"/>
    <p:sldId xmlns:r="http://schemas.openxmlformats.org/officeDocument/2006/relationships" id="261" r:id="R7c49d30bf0964183"/>
    <p:sldId xmlns:r="http://schemas.openxmlformats.org/officeDocument/2006/relationships" id="262" r:id="R9a61d8add43b4c8d"/>
    <p:sldId xmlns:r="http://schemas.openxmlformats.org/officeDocument/2006/relationships" id="263" r:id="R1b51bc0a0ec441a3"/>
    <p:sldId xmlns:r="http://schemas.openxmlformats.org/officeDocument/2006/relationships" id="264" r:id="R9fa0bbc0d0244ad1"/>
    <p:sldId xmlns:r="http://schemas.openxmlformats.org/officeDocument/2006/relationships" id="265" r:id="Ref2f30d5e19d4509"/>
    <p:sldId xmlns:r="http://schemas.openxmlformats.org/officeDocument/2006/relationships" id="266" r:id="R3c04caf9ac144b2f"/>
    <p:sldId xmlns:r="http://schemas.openxmlformats.org/officeDocument/2006/relationships" id="267" r:id="R05ecc04b6f7e49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18554961-3B54-4E7B-A050-A5F000000001}">
  <a:tblStyle styleId="{18554961-3B54-4E7B-A050-A5F000000001}" styleName="ASF Explicit Native Rules">
    <a:wholeTbl>
      <a:tcStyle>
        <a:tcBdr>
          <a:left>
            <a:ln w="0">
              <a:noFill/>
            </a:ln>
          </a:left>
          <a:right>
            <a:ln w="0">
              <a:noFill/>
            </a:ln>
          </a:right>
          <a:top>
            <a:ln w="0">
              <a:noFill/>
            </a:ln>
          </a:top>
          <a:bottom>
            <a:ln w="0">
              <a:noFill/>
            </a:ln>
          </a:bottom>
          <a:insideH>
            <a:ln w="0">
              <a:noFill/>
            </a:ln>
          </a:insideH>
          <a:insideV>
            <a:ln w="0">
              <a:noFill/>
            </a:ln>
          </a:insideV>
        </a:tcBdr>
      </a:tcStyle>
    </a:wholeTbl>
  </a:tblStyle>
</a:tblStyleLst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15a68a8d1c44e6" /><Relationship Type="http://schemas.openxmlformats.org/officeDocument/2006/relationships/slideMaster" Target="/ppt/slideMasters/slideMaster1.xml" Id="R9a686e04d661458d" /><Relationship Type="http://schemas.openxmlformats.org/officeDocument/2006/relationships/slideMaster" Target="/ppt/slideMasters/slideMaster2.xml" Id="Rf4aeeb59dfde4408" /><Relationship Type="http://schemas.openxmlformats.org/officeDocument/2006/relationships/notesMaster" Target="/ppt/notesMasters/notesMaster1.xml" Id="Rb487f2517d8248e0" /><Relationship Type="http://schemas.openxmlformats.org/officeDocument/2006/relationships/presProps" Target="/ppt/presProps.xml" Id="R202df2aa73274d98" /><Relationship Type="http://schemas.openxmlformats.org/officeDocument/2006/relationships/tableStyles" Target="/ppt/tableStyles.xml" Id="Rd721dda7074546d1" /><Relationship Type="http://schemas.openxmlformats.org/officeDocument/2006/relationships/slide" Target="/ppt/slides/slide1.xml" Id="Ra03ce9439b3349ee" /><Relationship Type="http://schemas.openxmlformats.org/officeDocument/2006/relationships/slide" Target="/ppt/slides/slide2.xml" Id="R64ede05ff3e84934" /><Relationship Type="http://schemas.openxmlformats.org/officeDocument/2006/relationships/slide" Target="/ppt/slides/slide3.xml" Id="Rf4198aa1c51b4e5a" /><Relationship Type="http://schemas.openxmlformats.org/officeDocument/2006/relationships/slide" Target="/ppt/slides/slide4.xml" Id="Rba2243a8380b403b" /><Relationship Type="http://schemas.openxmlformats.org/officeDocument/2006/relationships/slide" Target="/ppt/slides/slide5.xml" Id="R2ffbdfb9930b43be" /><Relationship Type="http://schemas.openxmlformats.org/officeDocument/2006/relationships/slide" Target="/ppt/slides/slide6.xml" Id="R7c49d30bf0964183" /><Relationship Type="http://schemas.openxmlformats.org/officeDocument/2006/relationships/slide" Target="/ppt/slides/slide7.xml" Id="R9a61d8add43b4c8d" /><Relationship Type="http://schemas.openxmlformats.org/officeDocument/2006/relationships/slide" Target="/ppt/slides/slide8.xml" Id="R1b51bc0a0ec441a3" /><Relationship Type="http://schemas.openxmlformats.org/officeDocument/2006/relationships/slide" Target="/ppt/slides/slide9.xml" Id="R9fa0bbc0d0244ad1" /><Relationship Type="http://schemas.openxmlformats.org/officeDocument/2006/relationships/slide" Target="/ppt/slides/slide10.xml" Id="Ref2f30d5e19d4509" /><Relationship Type="http://schemas.openxmlformats.org/officeDocument/2006/relationships/slide" Target="/ppt/slides/slide11.xml" Id="R3c04caf9ac144b2f" /><Relationship Type="http://schemas.openxmlformats.org/officeDocument/2006/relationships/slide" Target="/ppt/slides/slide12.xml" Id="R05ecc04b6f7e49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0c56e88619dd4d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ASF ink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6FFBB"/>
      </a:accent1>
      <a:accent2>
        <a:srgbClr val="37A7E7"/>
      </a:accent2>
      <a:accent3>
        <a:srgbClr val="F1C84B"/>
      </a:accent3>
      <a:accent4>
        <a:srgbClr val="29DDDA"/>
      </a:accent4>
      <a:accent5>
        <a:srgbClr val="B9CBC0"/>
      </a:accent5>
      <a:accent6>
        <a:srgbClr val="137B70"/>
      </a:accent6>
      <a:hlink>
        <a:srgbClr val="16FFBB"/>
      </a:hlink>
      <a:folHlink>
        <a:srgbClr val="37A7E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ink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db5410653c4cf2" /><Relationship Type="http://schemas.openxmlformats.org/officeDocument/2006/relationships/notesMaster" Target="/ppt/notesMasters/notesMaster1.xml" Id="R6c9b7c2dcb7349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464c8a23ac4dcf" /><Relationship Type="http://schemas.openxmlformats.org/officeDocument/2006/relationships/notesMaster" Target="/ppt/notesMasters/notesMaster1.xml" Id="Rc99d37ccc1f846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f921d06c8d4e85" /><Relationship Type="http://schemas.openxmlformats.org/officeDocument/2006/relationships/notesMaster" Target="/ppt/notesMasters/notesMaster1.xml" Id="R66dafb022dde4d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c188ab555d46f2" /><Relationship Type="http://schemas.openxmlformats.org/officeDocument/2006/relationships/notesMaster" Target="/ppt/notesMasters/notesMaster1.xml" Id="Rad016dbde0c542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2df366a95c4d8a" /><Relationship Type="http://schemas.openxmlformats.org/officeDocument/2006/relationships/notesMaster" Target="/ppt/notesMasters/notesMaster1.xml" Id="R973b94cd8e9d42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0f5593822141c7" /><Relationship Type="http://schemas.openxmlformats.org/officeDocument/2006/relationships/notesMaster" Target="/ppt/notesMasters/notesMaster1.xml" Id="Re38892f5ac844c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9b34c580874328" /><Relationship Type="http://schemas.openxmlformats.org/officeDocument/2006/relationships/notesMaster" Target="/ppt/notesMasters/notesMaster1.xml" Id="Re4c0ebaf63a04b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57681ae5194dea" /><Relationship Type="http://schemas.openxmlformats.org/officeDocument/2006/relationships/notesMaster" Target="/ppt/notesMasters/notesMaster1.xml" Id="R9fc7ecd673d744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bcd1b631cd46c7" /><Relationship Type="http://schemas.openxmlformats.org/officeDocument/2006/relationships/notesMaster" Target="/ppt/notesMasters/notesMaster1.xml" Id="R38927339511143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bf4fc0f68940c0" /><Relationship Type="http://schemas.openxmlformats.org/officeDocument/2006/relationships/notesMaster" Target="/ppt/notesMasters/notesMaster1.xml" Id="R100535b4806f48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dfff50a7894527" /><Relationship Type="http://schemas.openxmlformats.org/officeDocument/2006/relationships/notesMaster" Target="/ppt/notesMasters/notesMaster1.xml" Id="R27f73c9f99394e9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b6982db384d4cef" /><Relationship Type="http://schemas.openxmlformats.org/officeDocument/2006/relationships/notesMaster" Target="/ppt/notesMasters/notesMaster1.xml" Id="R4c1fef4c9c9c46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shared purpose; adapt the subtitle to the audience and meeting.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shift from conversation to an inspectable, reusable record.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Lead with the governing claim, then three supporting arguments. Sample copy, not ASF policy.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data only. Replace series, categories, units and sources before use.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workflow. Replace with verified project records; retain text status labels.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four stages and review loop; adapt descriptions to the actual workflow.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Original, unattributed sample copy. Do not attribute to a real person.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approved event photography only; record creator, date, permission and alt text.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option tradeoffs. Sample recommendation; record the actual decision and owner.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 the next step; replace with approved contact details before external use.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icons by meaning. Supplement with Lucide at 1.7 stroke. No shield, lock or brain icons.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architecture proposals, not approved ASF components. Adapt labels to the actual workflow.</a:t>
            </a:r>
          </a:p>
          <a:p xmlns:a="http://schemas.openxmlformats.org/drawingml/2006/main">
            <a:r>
              <a:t>Source: accepted production v1.0.0 ink.html SHA256 b53a16567cabcf2c37041aa37b174c519e023185825054c29d7b67801ff3d8dd. ASF brand v1.2.2. Illustrative template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ad2dff4e73464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072dfab524e42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>
  <p:cSld name="ASF ink native canvas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87a9969314491c" /><Relationship Type="http://schemas.openxmlformats.org/officeDocument/2006/relationships/slideLayout" Target="/ppt/slideLayouts/slideLayout1.xml" Id="R437f0902afdc4c79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face7d3a9d294c17" /><Relationship Type="http://schemas.openxmlformats.org/officeDocument/2006/relationships/slideLayout" Target="/ppt/slideLayouts/slideLayout2.xml" Id="R5defe0a7197c45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7f0902afdc4c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ASF ink production">
    <p:bg>
      <p:bgPr>
        <a:solidFill xmlns:a="http://schemas.openxmlformats.org/drawingml/2006/main">
          <a:srgbClr val="0B0F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5defe0a7197c45c5"/>
  </p:sldLayoutIdLst>
</p:sldMaster>
</file>

<file path=ppt/slideMasters/theme/theme2.xml><?xml version="1.0" encoding="utf-8"?>
<a:theme xmlns:a="http://schemas.openxmlformats.org/drawingml/2006/main" name="ChatGPT">
  <a:themeElements>
    <a:clrScheme name="ASF ink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6FFBB"/>
      </a:accent1>
      <a:accent2>
        <a:srgbClr val="37A7E7"/>
      </a:accent2>
      <a:accent3>
        <a:srgbClr val="F1C84B"/>
      </a:accent3>
      <a:accent4>
        <a:srgbClr val="29DDDA"/>
      </a:accent4>
      <a:accent5>
        <a:srgbClr val="B9CBC0"/>
      </a:accent5>
      <a:accent6>
        <a:srgbClr val="137B70"/>
      </a:accent6>
      <a:hlink>
        <a:srgbClr val="16FFBB"/>
      </a:hlink>
      <a:folHlink>
        <a:srgbClr val="37A7E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ink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ASF ink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6FFBB"/>
      </a:accent1>
      <a:accent2>
        <a:srgbClr val="37A7E7"/>
      </a:accent2>
      <a:accent3>
        <a:srgbClr val="F1C84B"/>
      </a:accent3>
      <a:accent4>
        <a:srgbClr val="29DDDA"/>
      </a:accent4>
      <a:accent5>
        <a:srgbClr val="B9CBC0"/>
      </a:accent5>
      <a:accent6>
        <a:srgbClr val="137B70"/>
      </a:accent6>
      <a:hlink>
        <a:srgbClr val="16FFBB"/>
      </a:hlink>
      <a:folHlink>
        <a:srgbClr val="37A7E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SF ink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b26583e9ad4a9d" /><Relationship Type="http://schemas.openxmlformats.org/officeDocument/2006/relationships/image" Target="/ppt/media/image.png" Id="Re58be47409294998" /><Relationship Type="http://schemas.openxmlformats.org/officeDocument/2006/relationships/image" Target="/ppt/media/image2.png" Id="R1c166f1d09774848" /><Relationship Type="http://schemas.openxmlformats.org/officeDocument/2006/relationships/image" Target="/ppt/media/image.svg" Id="R8f338e80eed740e6" /><Relationship Type="http://schemas.openxmlformats.org/officeDocument/2006/relationships/image" Target="/ppt/media/image3.png" Id="R5e352d269fee465c" /><Relationship Type="http://schemas.openxmlformats.org/officeDocument/2006/relationships/image" Target="/ppt/media/image2.svg" Id="R43aaa9acc20a42d7" /><Relationship Type="http://schemas.openxmlformats.org/officeDocument/2006/relationships/image" Target="/ppt/media/image4.png" Id="R94726ab4550448cc" /><Relationship Type="http://schemas.openxmlformats.org/officeDocument/2006/relationships/image" Target="/ppt/media/image3.svg" Id="R473a05f014604a24" /><Relationship Type="http://schemas.openxmlformats.org/officeDocument/2006/relationships/image" Target="/ppt/media/image5.png" Id="Rc968bf14bdb04a6f" /><Relationship Type="http://schemas.openxmlformats.org/officeDocument/2006/relationships/image" Target="/ppt/media/image4.svg" Id="R369ca8f8268f472f" /><Relationship Type="http://schemas.openxmlformats.org/officeDocument/2006/relationships/notesSlide" Target="/ppt/notesSlides/notesSlide1.xml" Id="R16e41124cd4845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39b4a052af44b5" /><Relationship Type="http://schemas.openxmlformats.org/officeDocument/2006/relationships/image" Target="/ppt/media/image6.png" Id="Ra0e7f099a735470f" /><Relationship Type="http://schemas.openxmlformats.org/officeDocument/2006/relationships/notesSlide" Target="/ppt/notesSlides/notesSlide2.xml" Id="R2fbdda5dbdd846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c94291573f42ad" /><Relationship Type="http://schemas.openxmlformats.org/officeDocument/2006/relationships/image" Target="/ppt/media/image7.png" Id="Re11a43cfe0cd4771" /><Relationship Type="http://schemas.openxmlformats.org/officeDocument/2006/relationships/image" Target="/ppt/media/image8.png" Id="R5ee424a22afa4d63" /><Relationship Type="http://schemas.openxmlformats.org/officeDocument/2006/relationships/image" Target="/ppt/media/image5.svg" Id="Ra7ad8dd6b7df4fca" /><Relationship Type="http://schemas.openxmlformats.org/officeDocument/2006/relationships/image" Target="/ppt/media/image9.png" Id="R0755ff1747a54332" /><Relationship Type="http://schemas.openxmlformats.org/officeDocument/2006/relationships/image" Target="/ppt/media/image6.svg" Id="R7169892947d24dd8" /><Relationship Type="http://schemas.openxmlformats.org/officeDocument/2006/relationships/image" Target="/ppt/media/image10.png" Id="Rae6eaac1ee974734" /><Relationship Type="http://schemas.openxmlformats.org/officeDocument/2006/relationships/image" Target="/ppt/media/image7.svg" Id="R1908fbda161e4d0e" /><Relationship Type="http://schemas.openxmlformats.org/officeDocument/2006/relationships/notesSlide" Target="/ppt/notesSlides/notesSlide3.xml" Id="Rb0714fc9c3cb4b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53131151c14bf2" /><Relationship Type="http://schemas.openxmlformats.org/officeDocument/2006/relationships/image" Target="/ppt/media/image11.png" Id="R7046933f80764352" /><Relationship Type="http://schemas.openxmlformats.org/officeDocument/2006/relationships/chart" Target="/ppt/slides/charts/chart1.xml" Id="R1e84461794364e4f" /><Relationship Type="http://schemas.openxmlformats.org/officeDocument/2006/relationships/notesSlide" Target="/ppt/notesSlides/notesSlide4.xml" Id="Rf609383a5c3f41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ff6ac3045e4d97" /><Relationship Type="http://schemas.openxmlformats.org/officeDocument/2006/relationships/image" Target="/ppt/media/image12.png" Id="Ra19ebf118b664983" /><Relationship Type="http://schemas.openxmlformats.org/officeDocument/2006/relationships/notesSlide" Target="/ppt/notesSlides/notesSlide5.xml" Id="R3ee5fc324aac44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351a43fcb94c74" /><Relationship Type="http://schemas.openxmlformats.org/officeDocument/2006/relationships/image" Target="/ppt/media/image13.png" Id="Rceb9a52255314fd0" /><Relationship Type="http://schemas.openxmlformats.org/officeDocument/2006/relationships/image" Target="/ppt/media/image14.png" Id="Rae0f072a59974617" /><Relationship Type="http://schemas.openxmlformats.org/officeDocument/2006/relationships/image" Target="/ppt/media/image8.svg" Id="Rfb86e99222b04efb" /><Relationship Type="http://schemas.openxmlformats.org/officeDocument/2006/relationships/image" Target="/ppt/media/image15.png" Id="Rb72db0229b174641" /><Relationship Type="http://schemas.openxmlformats.org/officeDocument/2006/relationships/image" Target="/ppt/media/image9.svg" Id="R78bd3c38b1934194" /><Relationship Type="http://schemas.openxmlformats.org/officeDocument/2006/relationships/image" Target="/ppt/media/image16.png" Id="R4f04cf28b1804654" /><Relationship Type="http://schemas.openxmlformats.org/officeDocument/2006/relationships/image" Target="/ppt/media/image10.svg" Id="Red29d9d1d9f64455" /><Relationship Type="http://schemas.openxmlformats.org/officeDocument/2006/relationships/image" Target="/ppt/media/image17.png" Id="R28a5bf447ed04606" /><Relationship Type="http://schemas.openxmlformats.org/officeDocument/2006/relationships/image" Target="/ppt/media/image11.svg" Id="R8af0815fb60b419e" /><Relationship Type="http://schemas.openxmlformats.org/officeDocument/2006/relationships/image" Target="/ppt/media/image18.png" Id="Rfbfd25c87c6d404e" /><Relationship Type="http://schemas.openxmlformats.org/officeDocument/2006/relationships/image" Target="/ppt/media/image12.svg" Id="R539dc0b62252488c" /><Relationship Type="http://schemas.openxmlformats.org/officeDocument/2006/relationships/notesSlide" Target="/ppt/notesSlides/notesSlide6.xml" Id="Rd340e7d868db4e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b276e4c63c4dc5" /><Relationship Type="http://schemas.openxmlformats.org/officeDocument/2006/relationships/image" Target="/ppt/media/image19.png" Id="R6e748fef3b534044" /><Relationship Type="http://schemas.openxmlformats.org/officeDocument/2006/relationships/notesSlide" Target="/ppt/notesSlides/notesSlide7.xml" Id="Rdd632160b58e4c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95c75237ec48be" /><Relationship Type="http://schemas.openxmlformats.org/officeDocument/2006/relationships/image" Target="/ppt/media/image20.png" Id="R959b3e2abc9d4ce9" /><Relationship Type="http://schemas.openxmlformats.org/officeDocument/2006/relationships/image" Target="/ppt/media/image21.png" Id="R28408835beab404b" /><Relationship Type="http://schemas.openxmlformats.org/officeDocument/2006/relationships/image" Target="/ppt/media/image13.svg" Id="Rcf5089939dc64954" /><Relationship Type="http://schemas.openxmlformats.org/officeDocument/2006/relationships/notesSlide" Target="/ppt/notesSlides/notesSlide8.xml" Id="R0ff51917ef6843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4214be51cc4aa9" /><Relationship Type="http://schemas.openxmlformats.org/officeDocument/2006/relationships/image" Target="/ppt/media/image22.png" Id="R9cafd403c3b6448f" /><Relationship Type="http://schemas.openxmlformats.org/officeDocument/2006/relationships/image" Target="/ppt/media/image23.png" Id="R34d6207865a94f42" /><Relationship Type="http://schemas.openxmlformats.org/officeDocument/2006/relationships/image" Target="/ppt/media/image14.svg" Id="R79ab9d7c49c2408e" /><Relationship Type="http://schemas.openxmlformats.org/officeDocument/2006/relationships/image" Target="/ppt/media/image24.png" Id="R71ca9d87e6ac4025" /><Relationship Type="http://schemas.openxmlformats.org/officeDocument/2006/relationships/image" Target="/ppt/media/image15.svg" Id="R75feb355b16f416b" /><Relationship Type="http://schemas.openxmlformats.org/officeDocument/2006/relationships/notesSlide" Target="/ppt/notesSlides/notesSlide9.xml" Id="Rfd09f05d0fb04d0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e0535203ef477c" /><Relationship Type="http://schemas.openxmlformats.org/officeDocument/2006/relationships/image" Target="/ppt/media/image25.png" Id="R97973aec3f234e14" /><Relationship Type="http://schemas.openxmlformats.org/officeDocument/2006/relationships/notesSlide" Target="/ppt/notesSlides/notesSlide10.xml" Id="R8e268d31382a45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7d5ac2bd0545a4" /><Relationship Type="http://schemas.openxmlformats.org/officeDocument/2006/relationships/image" Target="/ppt/media/image26.png" Id="R3686ad8362324162" /><Relationship Type="http://schemas.openxmlformats.org/officeDocument/2006/relationships/image" Target="/ppt/media/image27.png" Id="Rf25daa9e2e1d4950" /><Relationship Type="http://schemas.openxmlformats.org/officeDocument/2006/relationships/image" Target="/ppt/media/image16.svg" Id="R1bfe59c5d9f64566" /><Relationship Type="http://schemas.openxmlformats.org/officeDocument/2006/relationships/image" Target="/ppt/media/image28.png" Id="R91d61463d9194733" /><Relationship Type="http://schemas.openxmlformats.org/officeDocument/2006/relationships/image" Target="/ppt/media/image17.svg" Id="R796cf0109e4c48fd" /><Relationship Type="http://schemas.openxmlformats.org/officeDocument/2006/relationships/image" Target="/ppt/media/image29.png" Id="R83c11d0f57104ba5" /><Relationship Type="http://schemas.openxmlformats.org/officeDocument/2006/relationships/image" Target="/ppt/media/image18.svg" Id="Rda09d69da62d4906" /><Relationship Type="http://schemas.openxmlformats.org/officeDocument/2006/relationships/image" Target="/ppt/media/image30.png" Id="Rc7773efb82e44413" /><Relationship Type="http://schemas.openxmlformats.org/officeDocument/2006/relationships/image" Target="/ppt/media/image19.svg" Id="R1a7090a2605846e4" /><Relationship Type="http://schemas.openxmlformats.org/officeDocument/2006/relationships/image" Target="/ppt/media/image31.png" Id="Rd539cd13d0c54abc" /><Relationship Type="http://schemas.openxmlformats.org/officeDocument/2006/relationships/image" Target="/ppt/media/image20.svg" Id="Rd717eaceeddb4b72" /><Relationship Type="http://schemas.openxmlformats.org/officeDocument/2006/relationships/image" Target="/ppt/media/image32.png" Id="Re1de8e0f14b54170" /><Relationship Type="http://schemas.openxmlformats.org/officeDocument/2006/relationships/image" Target="/ppt/media/image21.svg" Id="Rc159b8e36024495c" /><Relationship Type="http://schemas.openxmlformats.org/officeDocument/2006/relationships/image" Target="/ppt/media/image33.png" Id="R9a03c1ad33b74b9d" /><Relationship Type="http://schemas.openxmlformats.org/officeDocument/2006/relationships/image" Target="/ppt/media/image22.svg" Id="Rb2089e9e988a455a" /><Relationship Type="http://schemas.openxmlformats.org/officeDocument/2006/relationships/image" Target="/ppt/media/image34.png" Id="R96e1d6d7d35c4c0a" /><Relationship Type="http://schemas.openxmlformats.org/officeDocument/2006/relationships/image" Target="/ppt/media/image23.svg" Id="R763d2445132b46ea" /><Relationship Type="http://schemas.openxmlformats.org/officeDocument/2006/relationships/image" Target="/ppt/media/image35.png" Id="Rd2e082b685644251" /><Relationship Type="http://schemas.openxmlformats.org/officeDocument/2006/relationships/image" Target="/ppt/media/image24.svg" Id="Rf28dde1071de4d5f" /><Relationship Type="http://schemas.openxmlformats.org/officeDocument/2006/relationships/image" Target="/ppt/media/image36.png" Id="R0b8cdce315894f70" /><Relationship Type="http://schemas.openxmlformats.org/officeDocument/2006/relationships/image" Target="/ppt/media/image25.svg" Id="Ra095426e364f4ba3" /><Relationship Type="http://schemas.openxmlformats.org/officeDocument/2006/relationships/image" Target="/ppt/media/image37.png" Id="Rc7eade29de5449fc" /><Relationship Type="http://schemas.openxmlformats.org/officeDocument/2006/relationships/image" Target="/ppt/media/image26.svg" Id="R48849e433eed4fa0" /><Relationship Type="http://schemas.openxmlformats.org/officeDocument/2006/relationships/image" Target="/ppt/media/image38.png" Id="R1202a969ff1546e5" /><Relationship Type="http://schemas.openxmlformats.org/officeDocument/2006/relationships/image" Target="/ppt/media/image27.svg" Id="Rb57d510bf7244799" /><Relationship Type="http://schemas.openxmlformats.org/officeDocument/2006/relationships/image" Target="/ppt/media/image39.png" Id="R3926b5d186794f5d" /><Relationship Type="http://schemas.openxmlformats.org/officeDocument/2006/relationships/image" Target="/ppt/media/image28.svg" Id="Rb41d69a5d65f4010" /><Relationship Type="http://schemas.openxmlformats.org/officeDocument/2006/relationships/image" Target="/ppt/media/image40.png" Id="Raaca9f3898394a1c" /><Relationship Type="http://schemas.openxmlformats.org/officeDocument/2006/relationships/image" Target="/ppt/media/image29.svg" Id="R9d1d96ab4aa74872" /><Relationship Type="http://schemas.openxmlformats.org/officeDocument/2006/relationships/image" Target="/ppt/media/image41.png" Id="R3b4c675104d34b0c" /><Relationship Type="http://schemas.openxmlformats.org/officeDocument/2006/relationships/image" Target="/ppt/media/image30.svg" Id="R6e20a655731641de" /><Relationship Type="http://schemas.openxmlformats.org/officeDocument/2006/relationships/notesSlide" Target="/ppt/notesSlides/notesSlide11.xml" Id="Rfcc18dfdb61d4a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15d2c4e2454e3c" /><Relationship Type="http://schemas.openxmlformats.org/officeDocument/2006/relationships/image" Target="/ppt/media/image42.png" Id="R1cc8b912208a414b" /><Relationship Type="http://schemas.openxmlformats.org/officeDocument/2006/relationships/image" Target="/ppt/media/image43.png" Id="Rc2cf13e25bae496b" /><Relationship Type="http://schemas.openxmlformats.org/officeDocument/2006/relationships/image" Target="/ppt/media/image31.svg" Id="Rd2c327b139de47e2" /><Relationship Type="http://schemas.openxmlformats.org/officeDocument/2006/relationships/image" Target="/ppt/media/image44.png" Id="R410fa8014e8b4d77" /><Relationship Type="http://schemas.openxmlformats.org/officeDocument/2006/relationships/image" Target="/ppt/media/image32.svg" Id="Rfecf7edfcb454648" /><Relationship Type="http://schemas.openxmlformats.org/officeDocument/2006/relationships/image" Target="/ppt/media/image45.png" Id="R0827df4aabfc4aff" /><Relationship Type="http://schemas.openxmlformats.org/officeDocument/2006/relationships/image" Target="/ppt/media/image33.svg" Id="R6f3404939566450b" /><Relationship Type="http://schemas.openxmlformats.org/officeDocument/2006/relationships/image" Target="/ppt/media/image46.png" Id="R97b69415e4144819" /><Relationship Type="http://schemas.openxmlformats.org/officeDocument/2006/relationships/image" Target="/ppt/media/image34.svg" Id="R4382d82c2eff43c6" /><Relationship Type="http://schemas.openxmlformats.org/officeDocument/2006/relationships/image" Target="/ppt/media/image47.png" Id="R9dd4138c482a42ce" /><Relationship Type="http://schemas.openxmlformats.org/officeDocument/2006/relationships/image" Target="/ppt/media/image35.svg" Id="R0857fbba783e4ded" /><Relationship Type="http://schemas.openxmlformats.org/officeDocument/2006/relationships/image" Target="/ppt/media/image48.png" Id="Raed56f600d574dc7" /><Relationship Type="http://schemas.openxmlformats.org/officeDocument/2006/relationships/image" Target="/ppt/media/image36.svg" Id="R618f9795e8e5429c" /><Relationship Type="http://schemas.openxmlformats.org/officeDocument/2006/relationships/image" Target="/ppt/media/image49.png" Id="Rfac7cdcac6014157" /><Relationship Type="http://schemas.openxmlformats.org/officeDocument/2006/relationships/image" Target="/ppt/media/image37.svg" Id="Rb689349609894a51" /><Relationship Type="http://schemas.openxmlformats.org/officeDocument/2006/relationships/notesSlide" Target="/ppt/notesSlides/notesSlide12.xml" Id="Rcf7e73dc94c84d3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Reviewed brief</c:v>
          </c:tx>
          <c:spPr>
            <a:solidFill xmlns:a="http://schemas.openxmlformats.org/drawingml/2006/main">
              <a:srgbClr val="F1C84B"/>
            </a:solidFill>
          </c:spPr>
          <c:cat>
            <c:strRef>
              <c:f>'Chart Data'!$A$2:$A$4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90</c:v>
                </c:pt>
                <c:pt idx="1">
                  <c:v>80</c:v>
                </c:pt>
                <c:pt idx="2">
                  <c:v>85</c:v>
                </c:pt>
              </c:numCache>
            </c:numRef>
          </c:val>
        </c:ser>
        <c:ser>
          <c:idx val="1"/>
          <c:order val="1"/>
          <c:tx>
            <c:v>Shared record</c:v>
          </c:tx>
          <c:spPr>
            <a:solidFill xmlns:a="http://schemas.openxmlformats.org/drawingml/2006/main">
              <a:srgbClr val="37A7E7"/>
            </a:solidFill>
          </c:spPr>
          <c:cat>
            <c:strRef>
              <c:f>'Chart Data'!$C$2:$C$4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Data'!$D$2:$D$4</c:f>
              <c:numCache>
                <c:formatCode>0</c:formatCode>
                <c:ptCount val="3"/>
                <c:pt idx="0">
                  <c:v>60</c:v>
                </c:pt>
                <c:pt idx="1">
                  <c:v>70</c:v>
                </c:pt>
                <c:pt idx="2">
                  <c:v>65</c:v>
                </c:pt>
              </c:numCache>
            </c:numRef>
          </c:val>
        </c:ser>
        <c:ser>
          <c:idx val="2"/>
          <c:order val="2"/>
          <c:tx>
            <c:v>Working notes</c:v>
          </c:tx>
          <c:spPr>
            <a:solidFill xmlns:a="http://schemas.openxmlformats.org/drawingml/2006/main">
              <a:srgbClr val="16FFBB"/>
            </a:solidFill>
          </c:spPr>
          <c:cat>
            <c:strRef>
              <c:f>'Chart Data'!$E$2:$E$4</c:f>
              <c:strCache>
                <c:ptCount val="3"/>
                <c:pt idx="0">
                  <c:v>Reusability</c:v>
                </c:pt>
                <c:pt idx="1">
                  <c:v>Comparability</c:v>
                </c:pt>
                <c:pt idx="2">
                  <c:v>Traceability</c:v>
                </c:pt>
              </c:strCache>
            </c:strRef>
          </c:cat>
          <c:val>
            <c:numRef>
              <c:f>'Chart Data'!$F$2:$F$4</c:f>
              <c:numCache>
                <c:formatCode>0</c:formatCode>
                <c:ptCount val="3"/>
                <c:pt idx="0">
                  <c:v>35</c:v>
                </c:pt>
                <c:pt idx="1">
                  <c:v>55</c:v>
                </c:pt>
                <c:pt idx="2">
                  <c:v>40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EEF5F2"/>
                  </a:solidFill>
                  <a:latin typeface="Courier New"/>
                  <a:ea typeface="Courier New"/>
                  <a:cs typeface="Courier New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6382">
            <a:solidFill>
              <a:srgbClr val="263241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b"/>
        <c:numFmt formatCode="0"/>
        <c:majorTickMark val="none"/>
        <c:minorTickMark val="none"/>
        <c:spPr>
          <a:ln xmlns:a="http://schemas.openxmlformats.org/drawingml/2006/main" w="6382">
            <a:solidFill>
              <a:srgbClr val="263241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</a:p>
        </c:txPr>
        <c:crossAx val="48650112"/>
        <c:crossBetween val="between"/>
        <c:majorUnit val="50"/>
      </c:valAx>
      <c:spPr>
        <a:solidFill xmlns:a="http://schemas.openxmlformats.org/drawingml/2006/main">
          <a:srgbClr val="0B0F19"/>
        </a:solidFill>
        <a:ln xmlns:a="http://schemas.openxmlformats.org/drawingml/2006/main" w="0">
          <a:noFill/>
        </a:ln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00">
              <a:solidFill>
                <a:srgbClr val="EEF5F2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0B0F19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6" name="box-1-Top">
            <a:extLst>
              <a:ext uri="{FF2B5EF4-FFF2-40B4-BE49-F238E27FC236}">
                <ns2:creationId id="{C837D061-3EF4-41AF-9296-3FF0B3E220B3}"/>
              </a:ext>
            </a:extLst>
          </p:cNvPr>
          <p:cNvSpPr>
            <a:spLocks noGrp="1"/>
          </p:cNvSpPr>
          <p:nvPr/>
        </p:nvSpPr>
        <p:spPr>
          <a:xfrm>
            <a:off x="812800" y="4762500"/>
            <a:ext cx="5588000" cy="0"/>
          </a:xfrm>
          <a:prstGeom prst="line">
            <a:avLst/>
          </a:prstGeom>
          <a:noFill/>
          <a:ln w="12700">
            <a:solidFill>
              <a:srgbClr val="16FFBB"/>
            </a:solidFill>
          </a:ln>
        </p:spPr>
      </p:sp>
      <p:sp>
        <p:nvSpPr>
          <p:cNvPr id="2" name="box-2">
            <a:extLst>
              <a:ext uri="{FF2B5EF4-FFF2-40B4-BE49-F238E27FC236}">
                <ns2:creationId id="{45650776-FD58-433A-BA83-6A1D776AD3FE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77470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3" name="box-2-Top">
            <a:extLst>
              <a:ext uri="{FF2B5EF4-FFF2-40B4-BE49-F238E27FC236}">
                <ns2:creationId id="{F595E72F-F82F-4B3B-BEB3-2ACC395C11F3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4" name="box-2-Right">
            <a:extLst>
              <a:ext uri="{FF2B5EF4-FFF2-40B4-BE49-F238E27FC236}">
                <ns2:creationId id="{EC23DE5C-A1A9-45A0-96D9-7915AB5AB1F0}"/>
              </a:ext>
            </a:extLst>
          </p:cNvPr>
          <p:cNvSpPr>
            <a:spLocks noGrp="1"/>
          </p:cNvSpPr>
          <p:nvPr/>
        </p:nvSpPr>
        <p:spPr>
          <a:xfrm>
            <a:off x="11049000" y="2317750"/>
            <a:ext cx="0" cy="77470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5" name="box-2-Bottom">
            <a:extLst>
              <a:ext uri="{FF2B5EF4-FFF2-40B4-BE49-F238E27FC236}">
                <ns2:creationId id="{A279A575-4115-414C-9CBA-CB32B290E3F9}"/>
              </a:ext>
            </a:extLst>
          </p:cNvPr>
          <p:cNvSpPr>
            <a:spLocks noGrp="1"/>
          </p:cNvSpPr>
          <p:nvPr/>
        </p:nvSpPr>
        <p:spPr>
          <a:xfrm>
            <a:off x="7810500" y="3092450"/>
            <a:ext cx="32385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6" name="box-2-Left">
            <a:extLst>
              <a:ext uri="{FF2B5EF4-FFF2-40B4-BE49-F238E27FC236}">
                <ns2:creationId id="{1DFD2028-416E-4C7B-A2A7-5B3F16564931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0" cy="77470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7" name="box-3-Top">
            <a:extLst>
              <a:ext uri="{FF2B5EF4-FFF2-40B4-BE49-F238E27FC236}">
                <ns2:creationId id="{9200B277-8BAB-4009-9E42-5B755ED77405}"/>
              </a:ext>
            </a:extLst>
          </p:cNvPr>
          <p:cNvSpPr>
            <a:spLocks noGrp="1"/>
          </p:cNvSpPr>
          <p:nvPr/>
        </p:nvSpPr>
        <p:spPr>
          <a:xfrm>
            <a:off x="7810500" y="3448050"/>
            <a:ext cx="32385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8" name="box-4-Top">
            <a:extLst>
              <a:ext uri="{FF2B5EF4-FFF2-40B4-BE49-F238E27FC236}">
                <ns2:creationId id="{658DF57D-7F52-4835-9CB0-82700708513C}"/>
              </a:ext>
            </a:extLst>
          </p:cNvPr>
          <p:cNvSpPr>
            <a:spLocks noGrp="1"/>
          </p:cNvSpPr>
          <p:nvPr/>
        </p:nvSpPr>
        <p:spPr>
          <a:xfrm>
            <a:off x="812800" y="6089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9" name="node-0">
            <a:extLst>
              <a:ext uri="{FF2B5EF4-FFF2-40B4-BE49-F238E27FC236}">
                <ns2:creationId id="{0EE43EF6-16A0-438E-8A70-D0F7C20D44F2}"/>
              </a:ext>
            </a:extLst>
          </p:cNvPr>
          <p:cNvSpPr>
            <a:spLocks noGrp="1"/>
          </p:cNvSpPr>
          <p:nvPr/>
        </p:nvSpPr>
        <p:spPr>
          <a:xfrm>
            <a:off x="7810500" y="2317750"/>
            <a:ext cx="3238500" cy="7747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" name="node-1">
            <a:extLst>
              <a:ext uri="{FF2B5EF4-FFF2-40B4-BE49-F238E27FC236}">
                <ns2:creationId id="{FF0D44C2-AFCD-41B0-BD40-1931A8B0385E}"/>
              </a:ext>
            </a:extLst>
          </p:cNvPr>
          <p:cNvSpPr>
            <a:spLocks noGrp="1"/>
          </p:cNvSpPr>
          <p:nvPr/>
        </p:nvSpPr>
        <p:spPr>
          <a:xfrm>
            <a:off x="78105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1" name="node-2">
            <a:extLst>
              <a:ext uri="{FF2B5EF4-FFF2-40B4-BE49-F238E27FC236}">
                <ns2:creationId id="{C255077F-36F2-4426-AA4B-DC02CEF36A0A}"/>
              </a:ext>
            </a:extLst>
          </p:cNvPr>
          <p:cNvSpPr>
            <a:spLocks noGrp="1"/>
          </p:cNvSpPr>
          <p:nvPr/>
        </p:nvSpPr>
        <p:spPr>
          <a:xfrm>
            <a:off x="88900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2" name="node-3">
            <a:extLst>
              <a:ext uri="{FF2B5EF4-FFF2-40B4-BE49-F238E27FC236}">
                <ns2:creationId id="{3BAD680A-6074-41E6-87B5-D1E91BBFFAA6}"/>
              </a:ext>
            </a:extLst>
          </p:cNvPr>
          <p:cNvSpPr>
            <a:spLocks noGrp="1"/>
          </p:cNvSpPr>
          <p:nvPr/>
        </p:nvSpPr>
        <p:spPr>
          <a:xfrm>
            <a:off x="9969500" y="3454400"/>
            <a:ext cx="1079500" cy="8763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48" name=""/>
          <p:cNvCxnSpPr>
            <a:stCxn id="9" idx="2"/>
            <a:endCxn id="10" idx="0"/>
          </p:cNvCxnSpPr>
          <p:nvPr/>
        </p:nvCxnSpPr>
        <p:spPr>
          <a:xfrm flipH="1">
            <a:off x="8350250" y="3092450"/>
            <a:ext cx="1079500" cy="36195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B9CBC0"/>
            </a:solidFill>
          </a:ln>
        </p:spPr>
      </p:cxnSp>
      <p:cxnSp>
        <p:nvCxnSpPr>
          <p:cNvPr id="49" name=""/>
          <p:cNvCxnSpPr>
            <a:stCxn id="9" idx="2"/>
            <a:endCxn id="11" idx="0"/>
          </p:cNvCxnSpPr>
          <p:nvPr/>
        </p:nvCxnSpPr>
        <p:spPr>
          <a:xfrm>
            <a:off x="9429750" y="3092450"/>
            <a:ext cx="0" cy="361950"/>
          </a:xfrm>
          <a:prstGeom prst="straightConnector1">
            <a:avLst/>
          </a:prstGeom>
          <a:ln w="11430">
            <a:solidFill>
              <a:srgbClr val="B9CBC0"/>
            </a:solidFill>
          </a:ln>
        </p:spPr>
      </p:cxnSp>
      <p:cxnSp>
        <p:nvCxnSpPr>
          <p:cNvPr id="50" name=""/>
          <p:cNvCxnSpPr>
            <a:stCxn id="9" idx="2"/>
            <a:endCxn id="12" idx="0"/>
          </p:cNvCxnSpPr>
          <p:nvPr/>
        </p:nvCxnSpPr>
        <p:spPr>
          <a:xfrm>
            <a:off x="9429750" y="3092450"/>
            <a:ext cx="1079500" cy="36195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B9CBC0"/>
            </a:solidFill>
          </a:ln>
        </p:spPr>
      </p:cxnSp>
      <p:pic>
        <p:nvPicPr>
          <p:cNvPr id="51" name=""/>
          <p:cNvPicPr>
            <a:picLocks noChangeAspect="1"/>
          </p:cNvPicPr>
          <p:nvPr/>
        </p:nvPicPr>
        <p:blipFill>
          <a:blip ns3:embed="Re58be47409294998"/>
          <a:stretch/>
        </p:blipFill>
        <p:spPr>
          <a:xfrm>
            <a:off x="812800" y="736600"/>
            <a:ext cx="2063750" cy="381000"/>
          </a:xfrm>
          <a:prstGeom prst="rect">
            <a:avLst/>
          </a:prstGeom>
        </p:spPr>
      </p:pic>
      <p:pic>
        <p:nvPicPr>
          <p:cNvPr id="52" name=""/>
          <p:cNvPicPr>
            <a:picLocks noChangeAspect="1"/>
          </p:cNvPicPr>
          <p:nvPr/>
        </p:nvPicPr>
        <p:blipFill>
          <a:blip ns3:embed="R1c166f1d09774848">
            <a:extLst>
              <a:ext uri="{96DAC541-7B7A-43D3-8B79-37D633B846F1}">
                <ns4:svgBlip ns3:embed="R8f338e80eed740e6"/>
              </a:ext>
            </a:extLst>
          </a:blip>
          <a:stretch/>
        </p:blipFill>
        <p:spPr>
          <a:xfrm>
            <a:off x="8637786" y="2552700"/>
            <a:ext cx="304800" cy="304800"/>
          </a:xfrm>
          <a:prstGeom prst="rect">
            <a:avLst/>
          </a:prstGeom>
        </p:spPr>
      </p:pic>
      <p:pic>
        <p:nvPicPr>
          <p:cNvPr id="53" name=""/>
          <p:cNvPicPr>
            <a:picLocks noChangeAspect="1"/>
          </p:cNvPicPr>
          <p:nvPr/>
        </p:nvPicPr>
        <p:blipFill>
          <a:blip ns3:embed="R5e352d269fee465c">
            <a:extLst>
              <a:ext uri="{96DAC541-7B7A-43D3-8B79-37D633B846F1}">
                <ns4:svgBlip ns3:embed="R43aaa9acc20a42d7"/>
              </a:ext>
            </a:extLst>
          </a:blip>
          <a:stretch/>
        </p:blipFill>
        <p:spPr>
          <a:xfrm>
            <a:off x="8197850" y="3657600"/>
            <a:ext cx="304800" cy="304800"/>
          </a:xfrm>
          <a:prstGeom prst="rect">
            <a:avLst/>
          </a:prstGeom>
        </p:spPr>
      </p:pic>
      <p:pic>
        <p:nvPicPr>
          <p:cNvPr id="54" name=""/>
          <p:cNvPicPr>
            <a:picLocks noChangeAspect="1"/>
          </p:cNvPicPr>
          <p:nvPr/>
        </p:nvPicPr>
        <p:blipFill>
          <a:blip ns3:embed="R94726ab4550448cc">
            <a:extLst>
              <a:ext uri="{96DAC541-7B7A-43D3-8B79-37D633B846F1}">
                <ns4:svgBlip ns3:embed="R473a05f014604a24"/>
              </a:ext>
            </a:extLst>
          </a:blip>
          <a:stretch/>
        </p:blipFill>
        <p:spPr>
          <a:xfrm>
            <a:off x="9277350" y="3657600"/>
            <a:ext cx="304800" cy="304800"/>
          </a:xfrm>
          <a:prstGeom prst="rect">
            <a:avLst/>
          </a:prstGeom>
        </p:spPr>
      </p:pic>
      <p:pic>
        <p:nvPicPr>
          <p:cNvPr id="55" name=""/>
          <p:cNvPicPr>
            <a:picLocks noChangeAspect="1"/>
          </p:cNvPicPr>
          <p:nvPr/>
        </p:nvPicPr>
        <p:blipFill>
          <a:blip ns3:embed="Rc968bf14bdb04a6f">
            <a:extLst>
              <a:ext uri="{96DAC541-7B7A-43D3-8B79-37D633B846F1}">
                <ns4:svgBlip ns3:embed="R369ca8f8268f472f"/>
              </a:ext>
            </a:extLst>
          </a:blip>
          <a:stretch/>
        </p:blipFill>
        <p:spPr>
          <a:xfrm>
            <a:off x="10356850" y="3657600"/>
            <a:ext cx="304800" cy="304800"/>
          </a:xfrm>
          <a:prstGeom prst="rect">
            <a:avLst/>
          </a:prstGeom>
        </p:spPr>
      </p:pic>
      <p:sp>
        <p:nvSpPr>
          <p:cNvPr id="21" name="slide-1-text-0">
            <a:extLst>
              <a:ext uri="{FF2B5EF4-FFF2-40B4-BE49-F238E27FC236}">
                <ns2:creationId id="{63D48A7B-6D34-4ED1-BEF6-BE08425049E4}"/>
              </a:ext>
            </a:extLst>
          </p:cNvPr>
          <p:cNvSpPr>
            <a:spLocks noGrp="1"/>
          </p:cNvSpPr>
          <p:nvPr/>
        </p:nvSpPr>
        <p:spPr>
          <a:xfrm>
            <a:off x="10239077" y="838200"/>
            <a:ext cx="136872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COVER</a:t>
            </a:r>
          </a:p>
        </p:txBody>
      </p:sp>
      <p:sp>
        <p:nvSpPr>
          <p:cNvPr id="22" name="slide-1-text-1">
            <a:extLst>
              <a:ext uri="{FF2B5EF4-FFF2-40B4-BE49-F238E27FC236}">
                <ns2:creationId id="{598FCC7E-A442-44C2-B3A2-CB69CAB74156}"/>
              </a:ext>
            </a:extLst>
          </p:cNvPr>
          <p:cNvSpPr>
            <a:spLocks noGrp="1"/>
          </p:cNvSpPr>
          <p:nvPr/>
        </p:nvSpPr>
        <p:spPr>
          <a:xfrm>
            <a:off x="812800" y="2374900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A SHARED STARTING POINT</a:t>
            </a:r>
          </a:p>
        </p:txBody>
      </p:sp>
      <p:sp>
        <p:nvSpPr>
          <p:cNvPr id="23" name="slide-1-text-2">
            <a:extLst>
              <a:ext uri="{FF2B5EF4-FFF2-40B4-BE49-F238E27FC236}">
                <ns2:creationId id="{4F50A406-6F49-450C-95B6-13ED19A37F32}"/>
              </a:ext>
            </a:extLst>
          </p:cNvPr>
          <p:cNvSpPr>
            <a:spLocks noGrp="1"/>
          </p:cNvSpPr>
          <p:nvPr/>
        </p:nvSpPr>
        <p:spPr>
          <a:xfrm>
            <a:off x="812800" y="2717800"/>
            <a:ext cx="3931245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0" spc="-12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6000" b="0" i="0" spc="-12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One forum.</a:t>
            </a:r>
          </a:p>
        </p:txBody>
      </p:sp>
      <p:sp>
        <p:nvSpPr>
          <p:cNvPr id="24" name="slide-1-text-3">
            <a:extLst>
              <a:ext uri="{FF2B5EF4-FFF2-40B4-BE49-F238E27FC236}">
                <ns2:creationId id="{7ED208B8-1E09-4F13-A752-D4ADA898FD5B}"/>
              </a:ext>
            </a:extLst>
          </p:cNvPr>
          <p:cNvSpPr>
            <a:spLocks noGrp="1"/>
          </p:cNvSpPr>
          <p:nvPr/>
        </p:nvSpPr>
        <p:spPr>
          <a:xfrm>
            <a:off x="812800" y="3556000"/>
            <a:ext cx="5764213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1" spc="-120">
                <a:solidFill>
                  <a:srgbClr val="16FFBB"/>
                </a:solidFill>
                <a:latin typeface="Georgia"/>
                <a:ea typeface="Georgia"/>
                <a:cs typeface="Georgia"/>
              </a:defRPr>
            </a:pPr>
            <a:r>
              <a:rPr sz="6000" b="0" i="1" spc="-120">
                <a:solidFill>
                  <a:srgbClr val="16FFBB"/>
                </a:solidFill>
                <a:latin typeface="Georgia"/>
                <a:ea typeface="Georgia"/>
                <a:cs typeface="Georgia"/>
              </a:rPr>
              <a:t>Shared evidence.</a:t>
            </a:r>
          </a:p>
        </p:txBody>
      </p:sp>
      <p:sp>
        <p:nvSpPr>
          <p:cNvPr id="25" name="slide-1-text-4">
            <a:extLst>
              <a:ext uri="{FF2B5EF4-FFF2-40B4-BE49-F238E27FC236}">
                <ns2:creationId id="{E6B07B64-B31D-483C-8273-B2F3EBEED7E1}"/>
              </a:ext>
            </a:extLst>
          </p:cNvPr>
          <p:cNvSpPr>
            <a:spLocks noGrp="1"/>
          </p:cNvSpPr>
          <p:nvPr/>
        </p:nvSpPr>
        <p:spPr>
          <a:xfrm>
            <a:off x="812800" y="4991100"/>
            <a:ext cx="3346152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Turn a useful conversation into</a:t>
            </a:r>
          </a:p>
        </p:txBody>
      </p:sp>
      <p:sp>
        <p:nvSpPr>
          <p:cNvPr id="26" name="slide-1-text-5">
            <a:extLst>
              <a:ext uri="{FF2B5EF4-FFF2-40B4-BE49-F238E27FC236}">
                <ns2:creationId id="{A1FC07AB-7596-40E0-A364-13BA5F3C9DCC}"/>
              </a:ext>
            </a:extLst>
          </p:cNvPr>
          <p:cNvSpPr>
            <a:spLocks noGrp="1"/>
          </p:cNvSpPr>
          <p:nvPr/>
        </p:nvSpPr>
        <p:spPr>
          <a:xfrm>
            <a:off x="812800" y="5334000"/>
            <a:ext cx="3125986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a record others can build on.</a:t>
            </a:r>
          </a:p>
        </p:txBody>
      </p:sp>
      <p:sp>
        <p:nvSpPr>
          <p:cNvPr id="27" name="slide-1-text-6">
            <a:extLst>
              <a:ext uri="{FF2B5EF4-FFF2-40B4-BE49-F238E27FC236}">
                <ns2:creationId id="{6BD23923-DF0C-4993-9CDC-18A9575E4531}"/>
              </a:ext>
            </a:extLst>
          </p:cNvPr>
          <p:cNvSpPr>
            <a:spLocks noGrp="1"/>
          </p:cNvSpPr>
          <p:nvPr/>
        </p:nvSpPr>
        <p:spPr>
          <a:xfrm>
            <a:off x="9094986" y="2603500"/>
            <a:ext cx="135532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Shared record</a:t>
            </a:r>
          </a:p>
        </p:txBody>
      </p:sp>
      <p:sp>
        <p:nvSpPr>
          <p:cNvPr id="28" name="slide-1-text-7">
            <a:extLst>
              <a:ext uri="{FF2B5EF4-FFF2-40B4-BE49-F238E27FC236}">
                <ns2:creationId id="{C9C29561-6116-4ED3-AE6C-AAE09ED1348B}"/>
              </a:ext>
            </a:extLst>
          </p:cNvPr>
          <p:cNvSpPr>
            <a:spLocks noGrp="1"/>
          </p:cNvSpPr>
          <p:nvPr/>
        </p:nvSpPr>
        <p:spPr>
          <a:xfrm>
            <a:off x="7994352" y="4095750"/>
            <a:ext cx="94029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29" name="slide-1-text-8">
            <a:extLst>
              <a:ext uri="{FF2B5EF4-FFF2-40B4-BE49-F238E27FC236}">
                <ns2:creationId id="{AB87FBB1-668E-4AA8-84F2-A1ACDD2A1108}"/>
              </a:ext>
            </a:extLst>
          </p:cNvPr>
          <p:cNvSpPr>
            <a:spLocks noGrp="1"/>
          </p:cNvSpPr>
          <p:nvPr/>
        </p:nvSpPr>
        <p:spPr>
          <a:xfrm>
            <a:off x="9138245" y="4095750"/>
            <a:ext cx="81160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30" name="slide-1-text-9">
            <a:extLst>
              <a:ext uri="{FF2B5EF4-FFF2-40B4-BE49-F238E27FC236}">
                <ns2:creationId id="{15BAC8E4-A343-4976-BA98-7051893B3A05}"/>
              </a:ext>
            </a:extLst>
          </p:cNvPr>
          <p:cNvSpPr>
            <a:spLocks noGrp="1"/>
          </p:cNvSpPr>
          <p:nvPr/>
        </p:nvSpPr>
        <p:spPr>
          <a:xfrm>
            <a:off x="10074275" y="4095750"/>
            <a:ext cx="109845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31" name="slide-1-text-10">
            <a:extLst>
              <a:ext uri="{FF2B5EF4-FFF2-40B4-BE49-F238E27FC236}">
                <ns2:creationId id="{D186458E-A509-4AFD-B67E-12AE62508CFC}"/>
              </a:ext>
            </a:extLst>
          </p:cNvPr>
          <p:cNvSpPr>
            <a:spLocks noGrp="1"/>
          </p:cNvSpPr>
          <p:nvPr/>
        </p:nvSpPr>
        <p:spPr>
          <a:xfrm>
            <a:off x="7926784" y="4610100"/>
            <a:ext cx="3234432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QUESTIONS CONVERGE · EVIDENCE</a:t>
            </a:r>
          </a:p>
        </p:txBody>
      </p:sp>
      <p:sp>
        <p:nvSpPr>
          <p:cNvPr id="32" name="slide-1-text-11">
            <a:extLst>
              <a:ext uri="{FF2B5EF4-FFF2-40B4-BE49-F238E27FC236}">
                <ns2:creationId id="{8FEF60C9-EB75-47AF-81F6-855C6A6A75CC}"/>
              </a:ext>
            </a:extLst>
          </p:cNvPr>
          <p:cNvSpPr>
            <a:spLocks noGrp="1"/>
          </p:cNvSpPr>
          <p:nvPr/>
        </p:nvSpPr>
        <p:spPr>
          <a:xfrm>
            <a:off x="9118798" y="4838700"/>
            <a:ext cx="85050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SHARED</a:t>
            </a:r>
          </a:p>
        </p:txBody>
      </p:sp>
      <p:sp>
        <p:nvSpPr>
          <p:cNvPr id="33" name="slide-1-text-12">
            <a:extLst>
              <a:ext uri="{FF2B5EF4-FFF2-40B4-BE49-F238E27FC236}">
                <ns2:creationId id="{1DC10F9E-B724-40D4-BF12-74DA9C6B7973}"/>
              </a:ext>
            </a:extLst>
          </p:cNvPr>
          <p:cNvSpPr>
            <a:spLocks noGrp="1"/>
          </p:cNvSpPr>
          <p:nvPr/>
        </p:nvSpPr>
        <p:spPr>
          <a:xfrm rot="5400000">
            <a:off x="9889748" y="4118352"/>
            <a:ext cx="2912864" cy="213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TEMPLATE EXPLORATION · 2026</a:t>
            </a:r>
          </a:p>
        </p:txBody>
      </p:sp>
      <p:sp>
        <p:nvSpPr>
          <p:cNvPr id="34" name="slide-1-text-13">
            <a:extLst>
              <a:ext uri="{FF2B5EF4-FFF2-40B4-BE49-F238E27FC236}">
                <ns2:creationId id="{B53D6319-C04C-430A-81FA-0E7ACD328B45}"/>
              </a:ext>
            </a:extLst>
          </p:cNvPr>
          <p:cNvSpPr>
            <a:spLocks noGrp="1"/>
          </p:cNvSpPr>
          <p:nvPr/>
        </p:nvSpPr>
        <p:spPr>
          <a:xfrm>
            <a:off x="812800" y="62738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5" name="slide-1-text-14">
            <a:extLst>
              <a:ext uri="{FF2B5EF4-FFF2-40B4-BE49-F238E27FC236}">
                <ns2:creationId id="{CCBCE2E9-2C69-4588-954F-99AB1B8A582B}"/>
              </a:ext>
            </a:extLst>
          </p:cNvPr>
          <p:cNvSpPr>
            <a:spLocks noGrp="1"/>
          </p:cNvSpPr>
          <p:nvPr/>
        </p:nvSpPr>
        <p:spPr>
          <a:xfrm>
            <a:off x="10135394" y="62738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01 / 10</a:t>
            </a:r>
          </a:p>
        </p:txBody>
      </p:sp>
    </p:spTree>
    <p:extLst>
      <p:ext uri="{BB962C8B-B14F-4D97-AF65-F5344CB8AC3E}">
        <ns5:creationId val="1165780107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box-1-Left">
            <a:extLst>
              <a:ext uri="{FF2B5EF4-FFF2-40B4-BE49-F238E27FC236}">
                <ns2:creationId id="{7EE8D40C-DED8-4A5F-86D6-775ABC80FF9A}"/>
              </a:ext>
            </a:extLst>
          </p:cNvPr>
          <p:cNvSpPr>
            <a:spLocks noGrp="1"/>
          </p:cNvSpPr>
          <p:nvPr/>
        </p:nvSpPr>
        <p:spPr>
          <a:xfrm>
            <a:off x="812800" y="914400"/>
            <a:ext cx="0" cy="38354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31B1748D-1911-44A0-A3F9-2C89D183221E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ns3:embed="Ra0e7f099a735470f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4" name="slide-2-text-0">
            <a:extLst>
              <a:ext uri="{FF2B5EF4-FFF2-40B4-BE49-F238E27FC236}">
                <ns2:creationId id="{C3A72F01-9B9F-4397-81A4-0BFBC95239A4}"/>
              </a:ext>
            </a:extLst>
          </p:cNvPr>
          <p:cNvSpPr>
            <a:spLocks noGrp="1"/>
          </p:cNvSpPr>
          <p:nvPr/>
        </p:nvSpPr>
        <p:spPr>
          <a:xfrm>
            <a:off x="9202539" y="330200"/>
            <a:ext cx="240526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SECTION DIVIDER</a:t>
            </a:r>
          </a:p>
        </p:txBody>
      </p:sp>
      <p:sp>
        <p:nvSpPr>
          <p:cNvPr id="5" name="slide-2-text-1">
            <a:extLst>
              <a:ext uri="{FF2B5EF4-FFF2-40B4-BE49-F238E27FC236}">
                <ns2:creationId id="{AC2433C0-F470-4911-A58F-B88A6853421D}"/>
              </a:ext>
            </a:extLst>
          </p:cNvPr>
          <p:cNvSpPr>
            <a:spLocks noGrp="1"/>
          </p:cNvSpPr>
          <p:nvPr/>
        </p:nvSpPr>
        <p:spPr>
          <a:xfrm>
            <a:off x="2089150" y="1200150"/>
            <a:ext cx="93593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2400" b="0" i="0" spc="-48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01 /</a:t>
            </a:r>
          </a:p>
        </p:txBody>
      </p:sp>
      <p:sp>
        <p:nvSpPr>
          <p:cNvPr id="6" name="slide-2-text-2">
            <a:extLst>
              <a:ext uri="{FF2B5EF4-FFF2-40B4-BE49-F238E27FC236}">
                <ns2:creationId id="{2372185D-F28E-4EBB-BC65-706DE63E1704}"/>
              </a:ext>
            </a:extLst>
          </p:cNvPr>
          <p:cNvSpPr>
            <a:spLocks noGrp="1"/>
          </p:cNvSpPr>
          <p:nvPr/>
        </p:nvSpPr>
        <p:spPr>
          <a:xfrm>
            <a:off x="2089150" y="1714500"/>
            <a:ext cx="4841974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From discussion</a:t>
            </a:r>
          </a:p>
        </p:txBody>
      </p:sp>
      <p:sp>
        <p:nvSpPr>
          <p:cNvPr id="7" name="slide-2-text-3">
            <a:extLst>
              <a:ext uri="{FF2B5EF4-FFF2-40B4-BE49-F238E27FC236}">
                <ns2:creationId id="{B7A1E617-AB95-46C8-A371-68C90A5D5042}"/>
              </a:ext>
            </a:extLst>
          </p:cNvPr>
          <p:cNvSpPr>
            <a:spLocks noGrp="1"/>
          </p:cNvSpPr>
          <p:nvPr/>
        </p:nvSpPr>
        <p:spPr>
          <a:xfrm>
            <a:off x="2089150" y="2440880"/>
            <a:ext cx="932259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to</a:t>
            </a:r>
          </a:p>
        </p:txBody>
      </p:sp>
      <p:sp>
        <p:nvSpPr>
          <p:cNvPr id="8" name="slide-2-text-4">
            <a:extLst>
              <a:ext uri="{FF2B5EF4-FFF2-40B4-BE49-F238E27FC236}">
                <ns2:creationId id="{33850264-34E1-4C0A-9BE0-51543DA2A7D3}"/>
              </a:ext>
            </a:extLst>
          </p:cNvPr>
          <p:cNvSpPr>
            <a:spLocks noGrp="1"/>
          </p:cNvSpPr>
          <p:nvPr/>
        </p:nvSpPr>
        <p:spPr>
          <a:xfrm>
            <a:off x="2792809" y="2440880"/>
            <a:ext cx="2678212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1" spc="-10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5200" b="0" i="1" spc="-10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evidence</a:t>
            </a:r>
          </a:p>
        </p:txBody>
      </p:sp>
      <p:sp>
        <p:nvSpPr>
          <p:cNvPr id="9" name="slide-2-text-5">
            <a:extLst>
              <a:ext uri="{FF2B5EF4-FFF2-40B4-BE49-F238E27FC236}">
                <ns2:creationId id="{7F5B0D2A-28E6-40C0-AAC5-6CE79D220D38}"/>
              </a:ext>
            </a:extLst>
          </p:cNvPr>
          <p:cNvSpPr>
            <a:spLocks noGrp="1"/>
          </p:cNvSpPr>
          <p:nvPr/>
        </p:nvSpPr>
        <p:spPr>
          <a:xfrm>
            <a:off x="2089150" y="3421261"/>
            <a:ext cx="5972076" cy="31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8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8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 common question. A visible record. A clearer next step.</a:t>
            </a:r>
          </a:p>
        </p:txBody>
      </p:sp>
      <p:sp>
        <p:nvSpPr>
          <p:cNvPr id="10" name="slide-2-text-6">
            <a:extLst>
              <a:ext uri="{FF2B5EF4-FFF2-40B4-BE49-F238E27FC236}">
                <ns2:creationId id="{7205EE51-C5D8-4DF3-9C6A-E90F98FA66B2}"/>
              </a:ext>
            </a:extLst>
          </p:cNvPr>
          <p:cNvSpPr>
            <a:spLocks noGrp="1"/>
          </p:cNvSpPr>
          <p:nvPr/>
        </p:nvSpPr>
        <p:spPr>
          <a:xfrm>
            <a:off x="2089150" y="3954661"/>
            <a:ext cx="7469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FRAME</a:t>
            </a:r>
          </a:p>
        </p:txBody>
      </p:sp>
      <p:sp>
        <p:nvSpPr>
          <p:cNvPr id="11" name="slide-2-text-7">
            <a:extLst>
              <a:ext uri="{FF2B5EF4-FFF2-40B4-BE49-F238E27FC236}">
                <ns2:creationId id="{83D05E43-C937-43DF-A494-B762E2FF4760}"/>
              </a:ext>
            </a:extLst>
          </p:cNvPr>
          <p:cNvSpPr>
            <a:spLocks noGrp="1"/>
          </p:cNvSpPr>
          <p:nvPr/>
        </p:nvSpPr>
        <p:spPr>
          <a:xfrm>
            <a:off x="3219152" y="3954661"/>
            <a:ext cx="6432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TEST</a:t>
            </a:r>
          </a:p>
        </p:txBody>
      </p:sp>
      <p:sp>
        <p:nvSpPr>
          <p:cNvPr id="12" name="slide-2-text-8">
            <a:extLst>
              <a:ext uri="{FF2B5EF4-FFF2-40B4-BE49-F238E27FC236}">
                <ns2:creationId id="{3E77D0CE-685E-4787-833B-EF7BFA88A93A}"/>
              </a:ext>
            </a:extLst>
          </p:cNvPr>
          <p:cNvSpPr>
            <a:spLocks noGrp="1"/>
          </p:cNvSpPr>
          <p:nvPr/>
        </p:nvSpPr>
        <p:spPr>
          <a:xfrm>
            <a:off x="4245471" y="3954661"/>
            <a:ext cx="7469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SHARE</a:t>
            </a:r>
          </a:p>
        </p:txBody>
      </p:sp>
      <p:sp>
        <p:nvSpPr>
          <p:cNvPr id="13" name="slide-2-text-9">
            <a:extLst>
              <a:ext uri="{FF2B5EF4-FFF2-40B4-BE49-F238E27FC236}">
                <ns2:creationId id="{715A35D6-CE93-45DC-85A5-6EDBD0941F44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4" name="slide-2-text-10">
            <a:extLst>
              <a:ext uri="{FF2B5EF4-FFF2-40B4-BE49-F238E27FC236}">
                <ns2:creationId id="{5431DDA3-7143-475B-884C-1EB0BAE80CAF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02 / 10</a:t>
            </a:r>
          </a:p>
        </p:txBody>
      </p:sp>
    </p:spTree>
    <p:extLst>
      <p:ext uri="{BB962C8B-B14F-4D97-AF65-F5344CB8AC3E}">
        <ns4:creationId val="1305245523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1" name="box-1-Top">
            <a:extLst>
              <a:ext uri="{FF2B5EF4-FFF2-40B4-BE49-F238E27FC236}">
                <ns2:creationId id="{28450369-2D0A-4951-877A-891EFB3E3BF8}"/>
              </a:ext>
            </a:extLst>
          </p:cNvPr>
          <p:cNvSpPr>
            <a:spLocks noGrp="1"/>
          </p:cNvSpPr>
          <p:nvPr/>
        </p:nvSpPr>
        <p:spPr>
          <a:xfrm>
            <a:off x="812800" y="2953345"/>
            <a:ext cx="3285034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6D65A854-9072-4CA8-A96C-B80C726EFA39}"/>
              </a:ext>
            </a:extLst>
          </p:cNvPr>
          <p:cNvSpPr>
            <a:spLocks noGrp="1"/>
          </p:cNvSpPr>
          <p:nvPr/>
        </p:nvSpPr>
        <p:spPr>
          <a:xfrm>
            <a:off x="4453434" y="2953345"/>
            <a:ext cx="3285034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D5F0CEA4-AFBA-4F38-B38C-BB24CFF125BE}"/>
              </a:ext>
            </a:extLst>
          </p:cNvPr>
          <p:cNvSpPr>
            <a:spLocks noGrp="1"/>
          </p:cNvSpPr>
          <p:nvPr/>
        </p:nvSpPr>
        <p:spPr>
          <a:xfrm>
            <a:off x="8094067" y="2953345"/>
            <a:ext cx="3285034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4" name="box-4-Top">
            <a:extLst>
              <a:ext uri="{FF2B5EF4-FFF2-40B4-BE49-F238E27FC236}">
                <ns2:creationId id="{70D26389-2F1C-46C1-B3B5-C2AB4B74AFD1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35" name=""/>
          <p:cNvPicPr>
            <a:picLocks noChangeAspect="1"/>
          </p:cNvPicPr>
          <p:nvPr/>
        </p:nvPicPr>
        <p:blipFill>
          <a:blip ns3:embed="Re11a43cfe0cd4771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36" name=""/>
          <p:cNvPicPr>
            <a:picLocks noChangeAspect="1"/>
          </p:cNvPicPr>
          <p:nvPr/>
        </p:nvPicPr>
        <p:blipFill>
          <a:blip ns3:embed="R5ee424a22afa4d63">
            <a:extLst>
              <a:ext uri="{96DAC541-7B7A-43D3-8B79-37D633B846F1}">
                <ns4:svgBlip ns3:embed="Ra7ad8dd6b7df4fca"/>
              </a:ext>
            </a:extLst>
          </a:blip>
          <a:stretch/>
        </p:blipFill>
        <p:spPr>
          <a:xfrm>
            <a:off x="812800" y="3391495"/>
            <a:ext cx="279400" cy="279400"/>
          </a:xfrm>
          <a:prstGeom prst="rect">
            <a:avLst/>
          </a:prstGeom>
        </p:spPr>
      </p:pic>
      <p:pic>
        <p:nvPicPr>
          <p:cNvPr id="37" name=""/>
          <p:cNvPicPr>
            <a:picLocks noChangeAspect="1"/>
          </p:cNvPicPr>
          <p:nvPr/>
        </p:nvPicPr>
        <p:blipFill>
          <a:blip ns3:embed="R0755ff1747a54332">
            <a:extLst>
              <a:ext uri="{96DAC541-7B7A-43D3-8B79-37D633B846F1}">
                <ns4:svgBlip ns3:embed="R7169892947d24dd8"/>
              </a:ext>
            </a:extLst>
          </a:blip>
          <a:stretch/>
        </p:blipFill>
        <p:spPr>
          <a:xfrm>
            <a:off x="4453434" y="3391495"/>
            <a:ext cx="279400" cy="279400"/>
          </a:xfrm>
          <a:prstGeom prst="rect">
            <a:avLst/>
          </a:prstGeom>
        </p:spPr>
      </p:pic>
      <p:pic>
        <p:nvPicPr>
          <p:cNvPr id="38" name=""/>
          <p:cNvPicPr>
            <a:picLocks noChangeAspect="1"/>
          </p:cNvPicPr>
          <p:nvPr/>
        </p:nvPicPr>
        <p:blipFill>
          <a:blip ns3:embed="Rae6eaac1ee974734">
            <a:extLst>
              <a:ext uri="{96DAC541-7B7A-43D3-8B79-37D633B846F1}">
                <ns4:svgBlip ns3:embed="R1908fbda161e4d0e"/>
              </a:ext>
            </a:extLst>
          </a:blip>
          <a:stretch/>
        </p:blipFill>
        <p:spPr>
          <a:xfrm>
            <a:off x="8094067" y="3391495"/>
            <a:ext cx="279400" cy="279400"/>
          </a:xfrm>
          <a:prstGeom prst="rect">
            <a:avLst/>
          </a:prstGeom>
        </p:spPr>
      </p:pic>
      <p:sp>
        <p:nvSpPr>
          <p:cNvPr id="9" name="slide-3-text-0">
            <a:extLst>
              <a:ext uri="{FF2B5EF4-FFF2-40B4-BE49-F238E27FC236}">
                <ns2:creationId id="{08257268-B039-44D7-A718-CD360D7C4E49}"/>
              </a:ext>
            </a:extLst>
          </p:cNvPr>
          <p:cNvSpPr>
            <a:spLocks noGrp="1"/>
          </p:cNvSpPr>
          <p:nvPr/>
        </p:nvSpPr>
        <p:spPr>
          <a:xfrm>
            <a:off x="9202539" y="330200"/>
            <a:ext cx="240526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GOVERNING CLAIM</a:t>
            </a:r>
          </a:p>
        </p:txBody>
      </p:sp>
      <p:sp>
        <p:nvSpPr>
          <p:cNvPr id="10" name="slide-3-text-1">
            <a:extLst>
              <a:ext uri="{FF2B5EF4-FFF2-40B4-BE49-F238E27FC236}">
                <ns2:creationId id="{94C31F2F-E4D5-4678-9F8C-67FA8137EA33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19789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THE GOVERNING CLAIM</a:t>
            </a:r>
          </a:p>
        </p:txBody>
      </p:sp>
      <p:sp>
        <p:nvSpPr>
          <p:cNvPr id="11" name="slide-3-text-2">
            <a:extLst>
              <a:ext uri="{FF2B5EF4-FFF2-40B4-BE49-F238E27FC236}">
                <ns2:creationId id="{0F5BA08E-CC99-4B78-9333-4EB17ED2A6B4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925443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A forum becomes useful</a:t>
            </a:r>
          </a:p>
        </p:txBody>
      </p:sp>
      <p:sp>
        <p:nvSpPr>
          <p:cNvPr id="12" name="slide-3-text-3">
            <a:extLst>
              <a:ext uri="{FF2B5EF4-FFF2-40B4-BE49-F238E27FC236}">
                <ns2:creationId id="{20944E1F-7A07-4DB5-96DB-27F42BF94582}"/>
              </a:ext>
            </a:extLst>
          </p:cNvPr>
          <p:cNvSpPr>
            <a:spLocks noGrp="1"/>
          </p:cNvSpPr>
          <p:nvPr/>
        </p:nvSpPr>
        <p:spPr>
          <a:xfrm>
            <a:off x="812800" y="1914823"/>
            <a:ext cx="6962676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when its evidence can travel.</a:t>
            </a:r>
          </a:p>
        </p:txBody>
      </p:sp>
      <p:sp>
        <p:nvSpPr>
          <p:cNvPr id="13" name="slide-3-text-4">
            <a:extLst>
              <a:ext uri="{FF2B5EF4-FFF2-40B4-BE49-F238E27FC236}">
                <ns2:creationId id="{CB08CCF6-60D4-4A4D-B16B-FC3441AD308A}"/>
              </a:ext>
            </a:extLst>
          </p:cNvPr>
          <p:cNvSpPr>
            <a:spLocks noGrp="1"/>
          </p:cNvSpPr>
          <p:nvPr/>
        </p:nvSpPr>
        <p:spPr>
          <a:xfrm>
            <a:off x="1219200" y="3137495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01 / RELEVANCE</a:t>
            </a:r>
          </a:p>
        </p:txBody>
      </p:sp>
      <p:sp>
        <p:nvSpPr>
          <p:cNvPr id="14" name="slide-3-text-5">
            <a:extLst>
              <a:ext uri="{FF2B5EF4-FFF2-40B4-BE49-F238E27FC236}">
                <ns2:creationId id="{98CA9D64-3125-43DB-AD29-7F961A5609F3}"/>
              </a:ext>
            </a:extLst>
          </p:cNvPr>
          <p:cNvSpPr>
            <a:spLocks noGrp="1"/>
          </p:cNvSpPr>
          <p:nvPr/>
        </p:nvSpPr>
        <p:spPr>
          <a:xfrm>
            <a:off x="1219200" y="3448645"/>
            <a:ext cx="1712714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Start with a</a:t>
            </a:r>
          </a:p>
        </p:txBody>
      </p:sp>
      <p:sp>
        <p:nvSpPr>
          <p:cNvPr id="15" name="slide-3-text-6">
            <a:extLst>
              <a:ext uri="{FF2B5EF4-FFF2-40B4-BE49-F238E27FC236}">
                <ns2:creationId id="{F5DEACAD-4205-4DF1-A05F-502AB774512B}"/>
              </a:ext>
            </a:extLst>
          </p:cNvPr>
          <p:cNvSpPr>
            <a:spLocks noGrp="1"/>
          </p:cNvSpPr>
          <p:nvPr/>
        </p:nvSpPr>
        <p:spPr>
          <a:xfrm>
            <a:off x="1219200" y="3814366"/>
            <a:ext cx="2360513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shared question.</a:t>
            </a:r>
          </a:p>
        </p:txBody>
      </p:sp>
      <p:sp>
        <p:nvSpPr>
          <p:cNvPr id="16" name="slide-3-text-7">
            <a:extLst>
              <a:ext uri="{FF2B5EF4-FFF2-40B4-BE49-F238E27FC236}">
                <ns2:creationId id="{92FE6AD7-D0D3-4646-BED3-65AC8473035B}"/>
              </a:ext>
            </a:extLst>
          </p:cNvPr>
          <p:cNvSpPr>
            <a:spLocks noGrp="1"/>
          </p:cNvSpPr>
          <p:nvPr/>
        </p:nvSpPr>
        <p:spPr>
          <a:xfrm>
            <a:off x="1219200" y="4332486"/>
            <a:ext cx="2146102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 precise question gives</a:t>
            </a:r>
          </a:p>
        </p:txBody>
      </p:sp>
      <p:sp>
        <p:nvSpPr>
          <p:cNvPr id="17" name="slide-3-text-8">
            <a:extLst>
              <a:ext uri="{FF2B5EF4-FFF2-40B4-BE49-F238E27FC236}">
                <ns2:creationId id="{D5AB8F28-F7C9-4A68-B4D6-00B2A412D6E8}"/>
              </a:ext>
            </a:extLst>
          </p:cNvPr>
          <p:cNvSpPr>
            <a:spLocks noGrp="1"/>
          </p:cNvSpPr>
          <p:nvPr/>
        </p:nvSpPr>
        <p:spPr>
          <a:xfrm>
            <a:off x="1219200" y="4599186"/>
            <a:ext cx="279489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different perspectives a common</a:t>
            </a:r>
          </a:p>
        </p:txBody>
      </p:sp>
      <p:sp>
        <p:nvSpPr>
          <p:cNvPr id="18" name="slide-3-text-9">
            <a:extLst>
              <a:ext uri="{FF2B5EF4-FFF2-40B4-BE49-F238E27FC236}">
                <ns2:creationId id="{CAFCDCC2-7A71-4F6A-933E-6C86BF885CDF}"/>
              </a:ext>
            </a:extLst>
          </p:cNvPr>
          <p:cNvSpPr>
            <a:spLocks noGrp="1"/>
          </p:cNvSpPr>
          <p:nvPr/>
        </p:nvSpPr>
        <p:spPr>
          <a:xfrm>
            <a:off x="1219200" y="4865886"/>
            <a:ext cx="60414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task.</a:t>
            </a:r>
          </a:p>
        </p:txBody>
      </p:sp>
      <p:sp>
        <p:nvSpPr>
          <p:cNvPr id="19" name="slide-3-text-10">
            <a:extLst>
              <a:ext uri="{FF2B5EF4-FFF2-40B4-BE49-F238E27FC236}">
                <ns2:creationId id="{4DA1D328-1318-4A3D-8225-814F0CEB90F9}"/>
              </a:ext>
            </a:extLst>
          </p:cNvPr>
          <p:cNvSpPr>
            <a:spLocks noGrp="1"/>
          </p:cNvSpPr>
          <p:nvPr/>
        </p:nvSpPr>
        <p:spPr>
          <a:xfrm>
            <a:off x="4859834" y="3137495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02 / SCRUTINY</a:t>
            </a:r>
          </a:p>
        </p:txBody>
      </p:sp>
      <p:sp>
        <p:nvSpPr>
          <p:cNvPr id="20" name="slide-3-text-11">
            <a:extLst>
              <a:ext uri="{FF2B5EF4-FFF2-40B4-BE49-F238E27FC236}">
                <ns2:creationId id="{DB001955-0C82-4B54-9DCE-696860B09723}"/>
              </a:ext>
            </a:extLst>
          </p:cNvPr>
          <p:cNvSpPr>
            <a:spLocks noGrp="1"/>
          </p:cNvSpPr>
          <p:nvPr/>
        </p:nvSpPr>
        <p:spPr>
          <a:xfrm>
            <a:off x="4859834" y="3448645"/>
            <a:ext cx="1430139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Make the</a:t>
            </a:r>
          </a:p>
        </p:txBody>
      </p:sp>
      <p:sp>
        <p:nvSpPr>
          <p:cNvPr id="21" name="slide-3-text-12">
            <a:extLst>
              <a:ext uri="{FF2B5EF4-FFF2-40B4-BE49-F238E27FC236}">
                <ns2:creationId id="{37277B92-8E20-474C-8469-509BF216E5BB}"/>
              </a:ext>
            </a:extLst>
          </p:cNvPr>
          <p:cNvSpPr>
            <a:spLocks noGrp="1"/>
          </p:cNvSpPr>
          <p:nvPr/>
        </p:nvSpPr>
        <p:spPr>
          <a:xfrm>
            <a:off x="4859834" y="3814366"/>
            <a:ext cx="2468066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reasoning visible.</a:t>
            </a:r>
          </a:p>
        </p:txBody>
      </p:sp>
      <p:sp>
        <p:nvSpPr>
          <p:cNvPr id="22" name="slide-3-text-13">
            <a:extLst>
              <a:ext uri="{FF2B5EF4-FFF2-40B4-BE49-F238E27FC236}">
                <ns2:creationId id="{31D5BCC0-B173-48CE-A0E1-D3F866B97DF7}"/>
              </a:ext>
            </a:extLst>
          </p:cNvPr>
          <p:cNvSpPr>
            <a:spLocks noGrp="1"/>
          </p:cNvSpPr>
          <p:nvPr/>
        </p:nvSpPr>
        <p:spPr>
          <a:xfrm>
            <a:off x="4859834" y="4332486"/>
            <a:ext cx="230395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Sources and limitations let</a:t>
            </a:r>
          </a:p>
        </p:txBody>
      </p:sp>
      <p:sp>
        <p:nvSpPr>
          <p:cNvPr id="23" name="slide-3-text-14">
            <a:extLst>
              <a:ext uri="{FF2B5EF4-FFF2-40B4-BE49-F238E27FC236}">
                <ns2:creationId id="{A3063B50-3F1F-4A6F-AF8C-7803E0EAF540}"/>
              </a:ext>
            </a:extLst>
          </p:cNvPr>
          <p:cNvSpPr>
            <a:spLocks noGrp="1"/>
          </p:cNvSpPr>
          <p:nvPr/>
        </p:nvSpPr>
        <p:spPr>
          <a:xfrm>
            <a:off x="4859834" y="4599186"/>
            <a:ext cx="225454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others examine the claim.</a:t>
            </a:r>
          </a:p>
        </p:txBody>
      </p:sp>
      <p:sp>
        <p:nvSpPr>
          <p:cNvPr id="24" name="slide-3-text-15">
            <a:extLst>
              <a:ext uri="{FF2B5EF4-FFF2-40B4-BE49-F238E27FC236}">
                <ns2:creationId id="{E8913DF2-5E16-496A-9306-0E46A849C2CA}"/>
              </a:ext>
            </a:extLst>
          </p:cNvPr>
          <p:cNvSpPr>
            <a:spLocks noGrp="1"/>
          </p:cNvSpPr>
          <p:nvPr/>
        </p:nvSpPr>
        <p:spPr>
          <a:xfrm>
            <a:off x="8500467" y="3137495"/>
            <a:ext cx="178335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03 / CONTINUITY</a:t>
            </a:r>
          </a:p>
        </p:txBody>
      </p:sp>
      <p:sp>
        <p:nvSpPr>
          <p:cNvPr id="25" name="slide-3-text-16">
            <a:extLst>
              <a:ext uri="{FF2B5EF4-FFF2-40B4-BE49-F238E27FC236}">
                <ns2:creationId id="{D32A77B8-35DB-4AC8-8BFB-2DDFA0EDE7A6}"/>
              </a:ext>
            </a:extLst>
          </p:cNvPr>
          <p:cNvSpPr>
            <a:spLocks noGrp="1"/>
          </p:cNvSpPr>
          <p:nvPr/>
        </p:nvSpPr>
        <p:spPr>
          <a:xfrm>
            <a:off x="8500467" y="3448645"/>
            <a:ext cx="119667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Leave a</a:t>
            </a:r>
          </a:p>
        </p:txBody>
      </p:sp>
      <p:sp>
        <p:nvSpPr>
          <p:cNvPr id="26" name="slide-3-text-17">
            <a:extLst>
              <a:ext uri="{FF2B5EF4-FFF2-40B4-BE49-F238E27FC236}">
                <ns2:creationId id="{05606DC3-6B76-4186-96C8-01FCE446EC51}"/>
              </a:ext>
            </a:extLst>
          </p:cNvPr>
          <p:cNvSpPr>
            <a:spLocks noGrp="1"/>
          </p:cNvSpPr>
          <p:nvPr/>
        </p:nvSpPr>
        <p:spPr>
          <a:xfrm>
            <a:off x="8500467" y="3814366"/>
            <a:ext cx="2299692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reusable record.</a:t>
            </a:r>
          </a:p>
        </p:txBody>
      </p:sp>
      <p:sp>
        <p:nvSpPr>
          <p:cNvPr id="27" name="slide-3-text-18">
            <a:extLst>
              <a:ext uri="{FF2B5EF4-FFF2-40B4-BE49-F238E27FC236}">
                <ns2:creationId id="{196F6D10-52AB-49A5-98BB-ECCA223C5A4C}"/>
              </a:ext>
            </a:extLst>
          </p:cNvPr>
          <p:cNvSpPr>
            <a:spLocks noGrp="1"/>
          </p:cNvSpPr>
          <p:nvPr/>
        </p:nvSpPr>
        <p:spPr>
          <a:xfrm>
            <a:off x="8500467" y="4332486"/>
            <a:ext cx="248205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 clear record helps the next</a:t>
            </a:r>
          </a:p>
        </p:txBody>
      </p:sp>
      <p:sp>
        <p:nvSpPr>
          <p:cNvPr id="28" name="slide-3-text-19">
            <a:extLst>
              <a:ext uri="{FF2B5EF4-FFF2-40B4-BE49-F238E27FC236}">
                <ns2:creationId id="{6B162E5E-C578-4670-B3DE-489D289C1010}"/>
              </a:ext>
            </a:extLst>
          </p:cNvPr>
          <p:cNvSpPr>
            <a:spLocks noGrp="1"/>
          </p:cNvSpPr>
          <p:nvPr/>
        </p:nvSpPr>
        <p:spPr>
          <a:xfrm>
            <a:off x="8500467" y="4599186"/>
            <a:ext cx="278844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conversation start further ahead.</a:t>
            </a:r>
          </a:p>
        </p:txBody>
      </p:sp>
      <p:sp>
        <p:nvSpPr>
          <p:cNvPr id="29" name="slide-3-text-20">
            <a:extLst>
              <a:ext uri="{FF2B5EF4-FFF2-40B4-BE49-F238E27FC236}">
                <ns2:creationId id="{41CEF026-1ABE-4E59-A24C-DF9BB589B8EA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0" name="slide-3-text-21">
            <a:extLst>
              <a:ext uri="{FF2B5EF4-FFF2-40B4-BE49-F238E27FC236}">
                <ns2:creationId id="{13A5AECA-160C-4DC8-87E7-49097F3B4EC6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03 / 10</a:t>
            </a:r>
          </a:p>
        </p:txBody>
      </p:sp>
    </p:spTree>
    <p:extLst>
      <p:ext uri="{BB962C8B-B14F-4D97-AF65-F5344CB8AC3E}">
        <ns5:creationId val="450579492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openxmlformats.org/drawingml/2006/chart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7" name="box-1">
            <a:extLst>
              <a:ext uri="{FF2B5EF4-FFF2-40B4-BE49-F238E27FC236}">
                <ns2:creationId id="{3C188C00-E793-4774-B602-9A9BF01F46BE}"/>
              </a:ext>
            </a:extLst>
          </p:cNvPr>
          <p:cNvSpPr>
            <a:spLocks noGrp="1"/>
          </p:cNvSpPr>
          <p:nvPr/>
        </p:nvSpPr>
        <p:spPr>
          <a:xfrm>
            <a:off x="8839200" y="2175173"/>
            <a:ext cx="2540000" cy="279400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2" name="box-2-Top">
            <a:extLst>
              <a:ext uri="{FF2B5EF4-FFF2-40B4-BE49-F238E27FC236}">
                <ns2:creationId id="{3AA944DD-CED3-41B4-831A-52940713B70F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19" name=""/>
          <p:cNvPicPr>
            <a:picLocks noChangeAspect="1"/>
          </p:cNvPicPr>
          <p:nvPr/>
        </p:nvPicPr>
        <p:blipFill>
          <a:blip ns3:embed="R7046933f80764352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4" name="slide-4-text-0">
            <a:extLst>
              <a:ext uri="{FF2B5EF4-FFF2-40B4-BE49-F238E27FC236}">
                <ns2:creationId id="{1FE51D09-3BAD-4963-8C3A-AF9D1F78F6FA}"/>
              </a:ext>
            </a:extLst>
          </p:cNvPr>
          <p:cNvSpPr>
            <a:spLocks noGrp="1"/>
          </p:cNvSpPr>
          <p:nvPr/>
        </p:nvSpPr>
        <p:spPr>
          <a:xfrm>
            <a:off x="9098955" y="330200"/>
            <a:ext cx="250884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COMPARISON CHART</a:t>
            </a:r>
          </a:p>
        </p:txBody>
      </p:sp>
      <p:sp>
        <p:nvSpPr>
          <p:cNvPr id="5" name="slide-4-text-1">
            <a:extLst>
              <a:ext uri="{FF2B5EF4-FFF2-40B4-BE49-F238E27FC236}">
                <ns2:creationId id="{7FC5B0B4-BE64-41EC-A3C6-3383CD4B083F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ILLUSTRATIVE DATA · NOT ASF METRICS</a:t>
            </a:r>
          </a:p>
        </p:txBody>
      </p:sp>
      <p:sp>
        <p:nvSpPr>
          <p:cNvPr id="6" name="slide-4-text-2">
            <a:extLst>
              <a:ext uri="{FF2B5EF4-FFF2-40B4-BE49-F238E27FC236}">
                <ns2:creationId id="{9CE3A6B6-0D33-4D6E-9F40-23E47576BFB4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6688733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Make the difference visible.</a:t>
            </a:r>
          </a:p>
        </p:txBody>
      </p:sp>
      <p:sp>
        <p:nvSpPr>
          <p:cNvPr id="7" name="slide-4-text-3">
            <a:extLst>
              <a:ext uri="{FF2B5EF4-FFF2-40B4-BE49-F238E27FC236}">
                <ns2:creationId id="{74663B4A-384A-4D06-ADC8-9CBA003C5584}"/>
              </a:ext>
            </a:extLst>
          </p:cNvPr>
          <p:cNvSpPr>
            <a:spLocks noGrp="1"/>
          </p:cNvSpPr>
          <p:nvPr/>
        </p:nvSpPr>
        <p:spPr>
          <a:xfrm>
            <a:off x="9042400" y="2384723"/>
            <a:ext cx="1993007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-32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1600" b="0" i="0" spc="-32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Compare the record,</a:t>
            </a:r>
          </a:p>
        </p:txBody>
      </p:sp>
      <p:sp>
        <p:nvSpPr>
          <p:cNvPr id="8" name="slide-4-text-4">
            <a:extLst>
              <a:ext uri="{FF2B5EF4-FFF2-40B4-BE49-F238E27FC236}">
                <ns2:creationId id="{FC84ECE9-D83B-4A16-8B9D-8F3FF535D82E}"/>
              </a:ext>
            </a:extLst>
          </p:cNvPr>
          <p:cNvSpPr>
            <a:spLocks noGrp="1"/>
          </p:cNvSpPr>
          <p:nvPr/>
        </p:nvSpPr>
        <p:spPr>
          <a:xfrm>
            <a:off x="9042400" y="2628503"/>
            <a:ext cx="1613198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-32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1600" b="0" i="0" spc="-32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not the rhetoric.</a:t>
            </a:r>
          </a:p>
        </p:txBody>
      </p:sp>
      <p:sp>
        <p:nvSpPr>
          <p:cNvPr id="9" name="slide-4-text-5">
            <a:extLst>
              <a:ext uri="{FF2B5EF4-FFF2-40B4-BE49-F238E27FC236}">
                <ns2:creationId id="{1119C964-00DB-46E3-BFCC-08127E06AC47}"/>
              </a:ext>
            </a:extLst>
          </p:cNvPr>
          <p:cNvSpPr>
            <a:spLocks noGrp="1"/>
          </p:cNvSpPr>
          <p:nvPr/>
        </p:nvSpPr>
        <p:spPr>
          <a:xfrm>
            <a:off x="9042400" y="3050084"/>
            <a:ext cx="126623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Three series.</a:t>
            </a:r>
          </a:p>
        </p:txBody>
      </p:sp>
      <p:sp>
        <p:nvSpPr>
          <p:cNvPr id="10" name="slide-4-text-6">
            <a:extLst>
              <a:ext uri="{FF2B5EF4-FFF2-40B4-BE49-F238E27FC236}">
                <ns2:creationId id="{002EEB97-A2F3-44C4-98E6-00A5A476AA1F}"/>
              </a:ext>
            </a:extLst>
          </p:cNvPr>
          <p:cNvSpPr>
            <a:spLocks noGrp="1"/>
          </p:cNvSpPr>
          <p:nvPr/>
        </p:nvSpPr>
        <p:spPr>
          <a:xfrm>
            <a:off x="9042400" y="3316784"/>
            <a:ext cx="180975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One common scale.</a:t>
            </a:r>
          </a:p>
        </p:txBody>
      </p:sp>
      <p:sp>
        <p:nvSpPr>
          <p:cNvPr id="11" name="slide-4-text-7">
            <a:extLst>
              <a:ext uri="{FF2B5EF4-FFF2-40B4-BE49-F238E27FC236}">
                <ns2:creationId id="{F1725172-E260-4009-BFB2-801A14DA258D}"/>
              </a:ext>
            </a:extLst>
          </p:cNvPr>
          <p:cNvSpPr>
            <a:spLocks noGrp="1"/>
          </p:cNvSpPr>
          <p:nvPr/>
        </p:nvSpPr>
        <p:spPr>
          <a:xfrm>
            <a:off x="9042400" y="3767634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ILLUSTRATIVE ONLY.</a:t>
            </a:r>
          </a:p>
        </p:txBody>
      </p:sp>
      <p:sp>
        <p:nvSpPr>
          <p:cNvPr id="12" name="slide-4-text-8">
            <a:extLst>
              <a:ext uri="{FF2B5EF4-FFF2-40B4-BE49-F238E27FC236}">
                <ns2:creationId id="{8A502AA0-E1B4-4008-A8F7-BD0F4F6F87CC}"/>
              </a:ext>
            </a:extLst>
          </p:cNvPr>
          <p:cNvSpPr>
            <a:spLocks noGrp="1"/>
          </p:cNvSpPr>
          <p:nvPr/>
        </p:nvSpPr>
        <p:spPr>
          <a:xfrm>
            <a:off x="9042400" y="3996234"/>
            <a:ext cx="188704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NOT ASF METRICS.</a:t>
            </a:r>
          </a:p>
        </p:txBody>
      </p:sp>
      <p:sp>
        <p:nvSpPr>
          <p:cNvPr id="13" name="slide-4-text-9">
            <a:extLst>
              <a:ext uri="{FF2B5EF4-FFF2-40B4-BE49-F238E27FC236}">
                <ns2:creationId id="{309B5220-8AE7-4BA3-AD15-69D7F5E6FCCE}"/>
              </a:ext>
            </a:extLst>
          </p:cNvPr>
          <p:cNvSpPr>
            <a:spLocks noGrp="1"/>
          </p:cNvSpPr>
          <p:nvPr/>
        </p:nvSpPr>
        <p:spPr>
          <a:xfrm>
            <a:off x="9042400" y="4224834"/>
            <a:ext cx="219789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SAMPLE SCORE / 100.</a:t>
            </a:r>
          </a:p>
        </p:txBody>
      </p:sp>
      <p:sp>
        <p:nvSpPr>
          <p:cNvPr id="14" name="slide-4-text-10">
            <a:extLst>
              <a:ext uri="{FF2B5EF4-FFF2-40B4-BE49-F238E27FC236}">
                <ns2:creationId id="{9606B6F7-3BF4-4C6F-BB76-C77C06C462EE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5" name="slide-4-text-11">
            <a:extLst>
              <a:ext uri="{FF2B5EF4-FFF2-40B4-BE49-F238E27FC236}">
                <ns2:creationId id="{41E0C50B-487D-4E36-8EF6-EEB09B2D8E9D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04 / 10</a:t>
            </a:r>
          </a:p>
        </p:txBody>
      </p:sp>
      <p:graphicFrame>
        <p:nvGraphicFramePr>
          <p:cNvPr id="32" name="Chart"/>
          <p:cNvGraphicFramePr/>
          <p:nvPr/>
        </p:nvGraphicFramePr>
        <p:xfrm>
          <a:off x="812800" y="2175173"/>
          <a:ext cx="7620000" cy="2794000"/>
        </p:xfrm>
        <a:graphic>
          <a:graphicData uri="http://schemas.openxmlformats.org/drawingml/2006/chart">
            <ns4:chart ns3:id="R1e84461794364e4f"/>
          </a:graphicData>
        </a:graphic>
      </p:graphicFrame>
    </p:spTree>
    <p:extLst>
      <p:ext uri="{BB962C8B-B14F-4D97-AF65-F5344CB8AC3E}">
        <ns5:creationId val="1339836208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1" name="box-1-Top">
            <a:extLst>
              <a:ext uri="{FF2B5EF4-FFF2-40B4-BE49-F238E27FC236}">
                <ns2:creationId id="{AA8FCCCD-F254-4C0E-A96A-EB9567D7E5D7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12" name=""/>
          <p:cNvPicPr>
            <a:picLocks noChangeAspect="1"/>
          </p:cNvPicPr>
          <p:nvPr/>
        </p:nvPicPr>
        <p:blipFill>
          <a:blip ns3:embed="Ra19ebf118b664983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3" name="slide-5-text-0">
            <a:extLst>
              <a:ext uri="{FF2B5EF4-FFF2-40B4-BE49-F238E27FC236}">
                <ns2:creationId id="{F2FE3BAA-FB43-46AA-A503-23A05B8FEE88}"/>
              </a:ext>
            </a:extLst>
          </p:cNvPr>
          <p:cNvSpPr>
            <a:spLocks noGrp="1"/>
          </p:cNvSpPr>
          <p:nvPr/>
        </p:nvSpPr>
        <p:spPr>
          <a:xfrm>
            <a:off x="9306223" y="330200"/>
            <a:ext cx="230157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EVIDENCE TABLE</a:t>
            </a:r>
          </a:p>
        </p:txBody>
      </p:sp>
      <p:sp>
        <p:nvSpPr>
          <p:cNvPr id="4" name="slide-5-text-1">
            <a:extLst>
              <a:ext uri="{FF2B5EF4-FFF2-40B4-BE49-F238E27FC236}">
                <ns2:creationId id="{101B1FF0-1CAD-4FAB-951A-92BEED732B75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33801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A RECORD THAT CAN BE INSPECTED</a:t>
            </a:r>
          </a:p>
        </p:txBody>
      </p:sp>
      <p:sp>
        <p:nvSpPr>
          <p:cNvPr id="5" name="slide-5-text-2">
            <a:extLst>
              <a:ext uri="{FF2B5EF4-FFF2-40B4-BE49-F238E27FC236}">
                <ns2:creationId id="{5F70E090-C969-424C-A0B3-77B0C47137BF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375771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00" b="0" i="0" spc="-6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3200" b="0" i="0" spc="-6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Evidence needs a visible state.</a:t>
            </a:r>
          </a:p>
        </p:txBody>
      </p:sp>
      <p:sp>
        <p:nvSpPr>
          <p:cNvPr id="6" name="slide-5-text-3">
            <a:extLst>
              <a:ext uri="{FF2B5EF4-FFF2-40B4-BE49-F238E27FC236}">
                <ns2:creationId id="{232E6A8B-FAE9-47D9-9598-9DF6ED08D028}"/>
              </a:ext>
            </a:extLst>
          </p:cNvPr>
          <p:cNvSpPr>
            <a:spLocks noGrp="1"/>
          </p:cNvSpPr>
          <p:nvPr/>
        </p:nvSpPr>
        <p:spPr>
          <a:xfrm>
            <a:off x="812800" y="4684216"/>
            <a:ext cx="44806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Sample workflow · Status labels illustrate a review process, not</a:t>
            </a:r>
          </a:p>
        </p:txBody>
      </p:sp>
      <p:sp>
        <p:nvSpPr>
          <p:cNvPr id="7" name="slide-5-text-4">
            <a:extLst>
              <a:ext uri="{FF2B5EF4-FFF2-40B4-BE49-F238E27FC236}">
                <ns2:creationId id="{DCC6E456-6E57-4FF1-929A-B6E32AE0DCEB}"/>
              </a:ext>
            </a:extLst>
          </p:cNvPr>
          <p:cNvSpPr>
            <a:spLocks noGrp="1"/>
          </p:cNvSpPr>
          <p:nvPr/>
        </p:nvSpPr>
        <p:spPr>
          <a:xfrm>
            <a:off x="812800" y="4912816"/>
            <a:ext cx="157241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current ASF activity.</a:t>
            </a:r>
          </a:p>
        </p:txBody>
      </p:sp>
      <p:sp>
        <p:nvSpPr>
          <p:cNvPr id="8" name="slide-5-text-5">
            <a:extLst>
              <a:ext uri="{FF2B5EF4-FFF2-40B4-BE49-F238E27FC236}">
                <ns2:creationId id="{00FB1EC0-3985-4AC9-9BD7-916C2CB3DE21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9" name="slide-5-text-6">
            <a:extLst>
              <a:ext uri="{FF2B5EF4-FFF2-40B4-BE49-F238E27FC236}">
                <ns2:creationId id="{AA4E5212-DF67-4289-9322-F7C7D3FC4DF1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05 / 10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="812800" y="1953716"/>
          <a:ext cx="10566400" cy="2552700"/>
        </p:xfrm>
        <a:graphic>
          <a:graphicData uri="http://schemas.openxmlformats.org/drawingml/2006/table">
            <a:tbl>
              <a:tblPr>
                <a:tableStyleId>{18554961-3B54-4E7B-A050-A5F000000001}</a:tableStyleId>
              </a:tblPr>
              <a:tblGrid>
                <a:gridCol w="2535932"/>
                <a:gridCol w="3592513"/>
                <a:gridCol w="2324596"/>
                <a:gridCol w="2113359"/>
              </a:tblGrid>
              <a:tr h="4381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EEF5F2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RECORD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10172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EEF5F2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EVIDENCE TO RETAIN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10172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EEF5F2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CHECKPOINT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101722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EEF5F2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STATUS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101722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Question brief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A bounded question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Scope review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F1C84B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Open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Source log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Links and limitations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Source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37A7E7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In review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Review memo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Comments and responses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Editorial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16FFBB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Ready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</a:tr>
              <a:tr h="527050"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Publication draft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Summary and references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400">
                          <a:solidFill>
                            <a:srgbClr val="EEF5F2"/>
                          </a:solidFill>
                          <a:latin typeface="Arial"/>
                          <a:ea typeface="Arial"/>
                          <a:cs typeface="Arial"/>
                        </a:rPr>
                        <a:t>Release check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  <a:tc>
                  <a:txBody>
                    <a:bodyPr lIns="152400" tIns="76200" rIns="76200" bIns="76200">
                      <a:noAutofit/>
                    </a:bodyPr>
                    <a:lstStyle/>
                    <a:p>
                      <a:r>
                        <a:rPr sz="1200">
                          <a:solidFill>
                            <a:srgbClr val="F1C84B"/>
                          </a:solidFill>
                          <a:latin typeface="Courier New"/>
                          <a:ea typeface="Courier New"/>
                          <a:cs typeface="Courier New"/>
                        </a:rPr>
                        <a:t>Pending</a:t>
                      </a:r>
                    </a:p>
                  </a:txBody>
                  <a:tcPr marL="91440" marR="91440" marT="45720" marB="45720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263241"/>
                      </a:solidFill>
                    </a:lnT>
                    <a:lnB w="6350">
                      <a:solidFill>
                        <a:srgbClr val="263241"/>
                      </a:solidFill>
                    </a:lnB>
                    <a:solidFill>
                      <a:srgbClr val="0B0F1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4:creationId val="2121974869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45" name="box-1">
            <a:extLst>
              <a:ext uri="{FF2B5EF4-FFF2-40B4-BE49-F238E27FC236}">
                <ns2:creationId id="{272DFD9A-B25F-47EF-96C5-CFA302488ACC}"/>
              </a:ext>
            </a:extLst>
          </p:cNvPr>
          <p:cNvSpPr>
            <a:spLocks noGrp="1"/>
          </p:cNvSpPr>
          <p:nvPr/>
        </p:nvSpPr>
        <p:spPr>
          <a:xfrm>
            <a:off x="812800" y="2352973"/>
            <a:ext cx="10566400" cy="181610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2" name="box-2-Right">
            <a:extLst>
              <a:ext uri="{FF2B5EF4-FFF2-40B4-BE49-F238E27FC236}">
                <ns2:creationId id="{49DFD9F5-A99B-4A54-9CA2-3742C47A9A6A}"/>
              </a:ext>
            </a:extLst>
          </p:cNvPr>
          <p:cNvSpPr>
            <a:spLocks noGrp="1"/>
          </p:cNvSpPr>
          <p:nvPr/>
        </p:nvSpPr>
        <p:spPr>
          <a:xfrm>
            <a:off x="3454400" y="2352973"/>
            <a:ext cx="0" cy="18161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3-Right">
            <a:extLst>
              <a:ext uri="{FF2B5EF4-FFF2-40B4-BE49-F238E27FC236}">
                <ns2:creationId id="{E8F79F4E-42F4-41B3-B397-359927688BCC}"/>
              </a:ext>
            </a:extLst>
          </p:cNvPr>
          <p:cNvSpPr>
            <a:spLocks noGrp="1"/>
          </p:cNvSpPr>
          <p:nvPr/>
        </p:nvSpPr>
        <p:spPr>
          <a:xfrm>
            <a:off x="6096000" y="2352973"/>
            <a:ext cx="0" cy="18161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4" name="box-4-Right">
            <a:extLst>
              <a:ext uri="{FF2B5EF4-FFF2-40B4-BE49-F238E27FC236}">
                <ns2:creationId id="{94B81AD3-6C4B-4BC5-9C6C-62BB033451D7}"/>
              </a:ext>
            </a:extLst>
          </p:cNvPr>
          <p:cNvSpPr>
            <a:spLocks noGrp="1"/>
          </p:cNvSpPr>
          <p:nvPr/>
        </p:nvSpPr>
        <p:spPr>
          <a:xfrm>
            <a:off x="8737600" y="2352973"/>
            <a:ext cx="0" cy="18161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5" name="box-5-Top">
            <a:extLst>
              <a:ext uri="{FF2B5EF4-FFF2-40B4-BE49-F238E27FC236}">
                <ns2:creationId id="{697E6B5D-812A-4F1C-BDA3-EBFAF0CFB4C0}"/>
              </a:ext>
            </a:extLst>
          </p:cNvPr>
          <p:cNvSpPr>
            <a:spLocks noGrp="1"/>
          </p:cNvSpPr>
          <p:nvPr/>
        </p:nvSpPr>
        <p:spPr>
          <a:xfrm>
            <a:off x="812800" y="4384973"/>
            <a:ext cx="5537498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6" name="box-6-Top">
            <a:extLst>
              <a:ext uri="{FF2B5EF4-FFF2-40B4-BE49-F238E27FC236}">
                <ns2:creationId id="{825DC8D0-D6BC-428A-B310-DDA3372A790B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7" name="node-0">
            <a:extLst>
              <a:ext uri="{FF2B5EF4-FFF2-40B4-BE49-F238E27FC236}">
                <ns2:creationId id="{4129C3F3-F08F-4E4D-A689-450F35FF8701}"/>
              </a:ext>
            </a:extLst>
          </p:cNvPr>
          <p:cNvSpPr>
            <a:spLocks noGrp="1"/>
          </p:cNvSpPr>
          <p:nvPr/>
        </p:nvSpPr>
        <p:spPr>
          <a:xfrm>
            <a:off x="774700" y="2942233"/>
            <a:ext cx="25273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" name="node-1">
            <a:extLst>
              <a:ext uri="{FF2B5EF4-FFF2-40B4-BE49-F238E27FC236}">
                <ns2:creationId id="{9658C69D-A1FA-4860-A08F-A46FA1BF50C2}"/>
              </a:ext>
            </a:extLst>
          </p:cNvPr>
          <p:cNvSpPr>
            <a:spLocks noGrp="1"/>
          </p:cNvSpPr>
          <p:nvPr/>
        </p:nvSpPr>
        <p:spPr>
          <a:xfrm>
            <a:off x="3416300" y="2942233"/>
            <a:ext cx="25273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" name="node-2">
            <a:extLst>
              <a:ext uri="{FF2B5EF4-FFF2-40B4-BE49-F238E27FC236}">
                <ns2:creationId id="{08AA9C45-5E4F-4C30-B2EC-D2B3C79B1FF1}"/>
              </a:ext>
            </a:extLst>
          </p:cNvPr>
          <p:cNvSpPr>
            <a:spLocks noGrp="1"/>
          </p:cNvSpPr>
          <p:nvPr/>
        </p:nvSpPr>
        <p:spPr>
          <a:xfrm>
            <a:off x="6057900" y="2942233"/>
            <a:ext cx="2527300" cy="1524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" name="node-3">
            <a:extLst>
              <a:ext uri="{FF2B5EF4-FFF2-40B4-BE49-F238E27FC236}">
                <ns2:creationId id="{6F8C8B72-39EC-48E6-A1E5-040DDCE10809}"/>
              </a:ext>
            </a:extLst>
          </p:cNvPr>
          <p:cNvSpPr>
            <a:spLocks noGrp="1"/>
          </p:cNvSpPr>
          <p:nvPr/>
        </p:nvSpPr>
        <p:spPr>
          <a:xfrm>
            <a:off x="8699500" y="2942233"/>
            <a:ext cx="2527300" cy="1524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55" name=""/>
          <p:cNvCxnSpPr>
            <a:stCxn id="7" idx="3"/>
            <a:endCxn id="8" idx="1"/>
          </p:cNvCxnSpPr>
          <p:nvPr/>
        </p:nvCxnSpPr>
        <p:spPr>
          <a:xfrm>
            <a:off x="3302000" y="3018433"/>
            <a:ext cx="1143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56" name=""/>
          <p:cNvCxnSpPr>
            <a:stCxn id="8" idx="3"/>
            <a:endCxn id="9" idx="1"/>
          </p:cNvCxnSpPr>
          <p:nvPr/>
        </p:nvCxnSpPr>
        <p:spPr>
          <a:xfrm>
            <a:off x="5943600" y="3018433"/>
            <a:ext cx="1143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57" name=""/>
          <p:cNvCxnSpPr>
            <a:stCxn id="9" idx="3"/>
            <a:endCxn id="10" idx="1"/>
          </p:cNvCxnSpPr>
          <p:nvPr/>
        </p:nvCxnSpPr>
        <p:spPr>
          <a:xfrm>
            <a:off x="8585200" y="3018433"/>
            <a:ext cx="1143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pic>
        <p:nvPicPr>
          <p:cNvPr id="58" name=""/>
          <p:cNvPicPr>
            <a:picLocks noChangeAspect="1"/>
          </p:cNvPicPr>
          <p:nvPr/>
        </p:nvPicPr>
        <p:blipFill>
          <a:blip ns3:embed="Rceb9a52255314fd0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59" name=""/>
          <p:cNvPicPr>
            <a:picLocks noChangeAspect="1"/>
          </p:cNvPicPr>
          <p:nvPr/>
        </p:nvPicPr>
        <p:blipFill>
          <a:blip ns3:embed="Rae0f072a59974617">
            <a:extLst>
              <a:ext uri="{96DAC541-7B7A-43D3-8B79-37D633B846F1}">
                <ns4:svgBlip ns3:embed="Rfb86e99222b04efb"/>
              </a:ext>
            </a:extLst>
          </a:blip>
          <a:stretch/>
        </p:blipFill>
        <p:spPr>
          <a:xfrm>
            <a:off x="990600" y="2835573"/>
            <a:ext cx="279400" cy="279400"/>
          </a:xfrm>
          <a:prstGeom prst="rect">
            <a:avLst/>
          </a:prstGeom>
        </p:spPr>
      </p:pic>
      <p:pic>
        <p:nvPicPr>
          <p:cNvPr id="60" name=""/>
          <p:cNvPicPr>
            <a:picLocks noChangeAspect="1"/>
          </p:cNvPicPr>
          <p:nvPr/>
        </p:nvPicPr>
        <p:blipFill>
          <a:blip ns3:embed="Rb72db0229b174641">
            <a:extLst>
              <a:ext uri="{96DAC541-7B7A-43D3-8B79-37D633B846F1}">
                <ns4:svgBlip ns3:embed="R78bd3c38b1934194"/>
              </a:ext>
            </a:extLst>
          </a:blip>
          <a:stretch/>
        </p:blipFill>
        <p:spPr>
          <a:xfrm>
            <a:off x="3632200" y="2835573"/>
            <a:ext cx="279400" cy="279400"/>
          </a:xfrm>
          <a:prstGeom prst="rect">
            <a:avLst/>
          </a:prstGeom>
        </p:spPr>
      </p:pic>
      <p:pic>
        <p:nvPicPr>
          <p:cNvPr id="61" name=""/>
          <p:cNvPicPr>
            <a:picLocks noChangeAspect="1"/>
          </p:cNvPicPr>
          <p:nvPr/>
        </p:nvPicPr>
        <p:blipFill>
          <a:blip ns3:embed="R4f04cf28b1804654">
            <a:extLst>
              <a:ext uri="{96DAC541-7B7A-43D3-8B79-37D633B846F1}">
                <ns4:svgBlip ns3:embed="Red29d9d1d9f64455"/>
              </a:ext>
            </a:extLst>
          </a:blip>
          <a:stretch/>
        </p:blipFill>
        <p:spPr>
          <a:xfrm>
            <a:off x="6273800" y="2835573"/>
            <a:ext cx="279400" cy="279400"/>
          </a:xfrm>
          <a:prstGeom prst="rect">
            <a:avLst/>
          </a:prstGeom>
        </p:spPr>
      </p:pic>
      <p:pic>
        <p:nvPicPr>
          <p:cNvPr id="62" name=""/>
          <p:cNvPicPr>
            <a:picLocks noChangeAspect="1"/>
          </p:cNvPicPr>
          <p:nvPr/>
        </p:nvPicPr>
        <p:blipFill>
          <a:blip ns3:embed="R28a5bf447ed04606">
            <a:extLst>
              <a:ext uri="{96DAC541-7B7A-43D3-8B79-37D633B846F1}">
                <ns4:svgBlip ns3:embed="R8af0815fb60b419e"/>
              </a:ext>
            </a:extLst>
          </a:blip>
          <a:stretch/>
        </p:blipFill>
        <p:spPr>
          <a:xfrm>
            <a:off x="8915400" y="2835573"/>
            <a:ext cx="279400" cy="279400"/>
          </a:xfrm>
          <a:prstGeom prst="rect">
            <a:avLst/>
          </a:prstGeom>
        </p:spPr>
      </p:pic>
      <p:pic>
        <p:nvPicPr>
          <p:cNvPr id="63" name=""/>
          <p:cNvPicPr>
            <a:picLocks noChangeAspect="1"/>
          </p:cNvPicPr>
          <p:nvPr/>
        </p:nvPicPr>
        <p:blipFill>
          <a:blip ns3:embed="Rfbfd25c87c6d404e">
            <a:extLst>
              <a:ext uri="{96DAC541-7B7A-43D3-8B79-37D633B846F1}">
                <ns4:svgBlip ns3:embed="R539dc0b62252488c"/>
              </a:ext>
            </a:extLst>
          </a:blip>
          <a:stretch/>
        </p:blipFill>
        <p:spPr>
          <a:xfrm>
            <a:off x="812800" y="4708823"/>
            <a:ext cx="203200" cy="203200"/>
          </a:xfrm>
          <a:prstGeom prst="rect">
            <a:avLst/>
          </a:prstGeom>
        </p:spPr>
      </p:pic>
      <p:sp>
        <p:nvSpPr>
          <p:cNvPr id="20" name="slide-6-text-0">
            <a:extLst>
              <a:ext uri="{FF2B5EF4-FFF2-40B4-BE49-F238E27FC236}">
                <ns2:creationId id="{946907E4-1BE2-459E-ADB0-17611349BD78}"/>
              </a:ext>
            </a:extLst>
          </p:cNvPr>
          <p:cNvSpPr>
            <a:spLocks noGrp="1"/>
          </p:cNvSpPr>
          <p:nvPr/>
        </p:nvSpPr>
        <p:spPr>
          <a:xfrm>
            <a:off x="9202539" y="330200"/>
            <a:ext cx="240526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SYSTEMS DIAGRAM</a:t>
            </a:r>
          </a:p>
        </p:txBody>
      </p:sp>
      <p:sp>
        <p:nvSpPr>
          <p:cNvPr id="21" name="slide-6-text-1">
            <a:extLst>
              <a:ext uri="{FF2B5EF4-FFF2-40B4-BE49-F238E27FC236}">
                <ns2:creationId id="{B5E2AAC8-9642-41C6-84AE-E55F0D17738E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A SAMPLE EVIDENCE WORKFLOW</a:t>
            </a:r>
          </a:p>
        </p:txBody>
      </p:sp>
      <p:sp>
        <p:nvSpPr>
          <p:cNvPr id="22" name="slide-6-text-2">
            <a:extLst>
              <a:ext uri="{FF2B5EF4-FFF2-40B4-BE49-F238E27FC236}">
                <ns2:creationId id="{E1D84506-E597-45A2-AF38-770C9904D1E0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012285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Give every discussion a path.</a:t>
            </a:r>
          </a:p>
        </p:txBody>
      </p:sp>
      <p:sp>
        <p:nvSpPr>
          <p:cNvPr id="23" name="slide-6-text-3">
            <a:extLst>
              <a:ext uri="{FF2B5EF4-FFF2-40B4-BE49-F238E27FC236}">
                <ns2:creationId id="{5019EACC-1A6C-4D08-AF99-0301464C1772}"/>
              </a:ext>
            </a:extLst>
          </p:cNvPr>
          <p:cNvSpPr>
            <a:spLocks noGrp="1"/>
          </p:cNvSpPr>
          <p:nvPr/>
        </p:nvSpPr>
        <p:spPr>
          <a:xfrm>
            <a:off x="1397000" y="258157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01</a:t>
            </a:r>
          </a:p>
        </p:txBody>
      </p:sp>
      <p:sp>
        <p:nvSpPr>
          <p:cNvPr id="24" name="slide-6-text-4">
            <a:extLst>
              <a:ext uri="{FF2B5EF4-FFF2-40B4-BE49-F238E27FC236}">
                <ns2:creationId id="{BE2F67E3-40B5-45B8-8537-6D46F53DC12E}"/>
              </a:ext>
            </a:extLst>
          </p:cNvPr>
          <p:cNvSpPr>
            <a:spLocks noGrp="1"/>
          </p:cNvSpPr>
          <p:nvPr/>
        </p:nvSpPr>
        <p:spPr>
          <a:xfrm>
            <a:off x="1397000" y="2841923"/>
            <a:ext cx="139997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Question</a:t>
            </a:r>
          </a:p>
        </p:txBody>
      </p:sp>
      <p:sp>
        <p:nvSpPr>
          <p:cNvPr id="25" name="slide-6-text-5">
            <a:extLst>
              <a:ext uri="{FF2B5EF4-FFF2-40B4-BE49-F238E27FC236}">
                <ns2:creationId id="{93446FDA-D04E-42E5-8A19-D54AA4CB0FE4}"/>
              </a:ext>
            </a:extLst>
          </p:cNvPr>
          <p:cNvSpPr>
            <a:spLocks noGrp="1"/>
          </p:cNvSpPr>
          <p:nvPr/>
        </p:nvSpPr>
        <p:spPr>
          <a:xfrm>
            <a:off x="1397000" y="3334643"/>
            <a:ext cx="19485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Define what needs an</a:t>
            </a:r>
          </a:p>
        </p:txBody>
      </p:sp>
      <p:sp>
        <p:nvSpPr>
          <p:cNvPr id="26" name="slide-6-text-6">
            <a:extLst>
              <a:ext uri="{FF2B5EF4-FFF2-40B4-BE49-F238E27FC236}">
                <ns2:creationId id="{44FAB5E9-8689-4CE1-A1DD-D74D1C32BFF5}"/>
              </a:ext>
            </a:extLst>
          </p:cNvPr>
          <p:cNvSpPr>
            <a:spLocks noGrp="1"/>
          </p:cNvSpPr>
          <p:nvPr/>
        </p:nvSpPr>
        <p:spPr>
          <a:xfrm>
            <a:off x="1397000" y="3601343"/>
            <a:ext cx="841375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answer.</a:t>
            </a:r>
          </a:p>
        </p:txBody>
      </p:sp>
      <p:sp>
        <p:nvSpPr>
          <p:cNvPr id="27" name="slide-6-text-7">
            <a:extLst>
              <a:ext uri="{FF2B5EF4-FFF2-40B4-BE49-F238E27FC236}">
                <ns2:creationId id="{FFD18F25-F49A-41B2-8569-1A0B9B099914}"/>
              </a:ext>
            </a:extLst>
          </p:cNvPr>
          <p:cNvSpPr>
            <a:spLocks noGrp="1"/>
          </p:cNvSpPr>
          <p:nvPr/>
        </p:nvSpPr>
        <p:spPr>
          <a:xfrm>
            <a:off x="4038600" y="258157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02</a:t>
            </a:r>
          </a:p>
        </p:txBody>
      </p:sp>
      <p:sp>
        <p:nvSpPr>
          <p:cNvPr id="28" name="slide-6-text-8">
            <a:extLst>
              <a:ext uri="{FF2B5EF4-FFF2-40B4-BE49-F238E27FC236}">
                <ns2:creationId id="{E0BB1CCD-432E-4A25-BDA4-0119DACA3A96}"/>
              </a:ext>
            </a:extLst>
          </p:cNvPr>
          <p:cNvSpPr>
            <a:spLocks noGrp="1"/>
          </p:cNvSpPr>
          <p:nvPr/>
        </p:nvSpPr>
        <p:spPr>
          <a:xfrm>
            <a:off x="4038600" y="2841923"/>
            <a:ext cx="1407815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Evidence</a:t>
            </a:r>
          </a:p>
        </p:txBody>
      </p:sp>
      <p:sp>
        <p:nvSpPr>
          <p:cNvPr id="29" name="slide-6-text-9">
            <a:extLst>
              <a:ext uri="{FF2B5EF4-FFF2-40B4-BE49-F238E27FC236}">
                <ns2:creationId id="{3A9F632A-15C0-41EC-8484-8F2E97A752E9}"/>
              </a:ext>
            </a:extLst>
          </p:cNvPr>
          <p:cNvSpPr>
            <a:spLocks noGrp="1"/>
          </p:cNvSpPr>
          <p:nvPr/>
        </p:nvSpPr>
        <p:spPr>
          <a:xfrm>
            <a:off x="4038600" y="3334643"/>
            <a:ext cx="179020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Gather sources and</a:t>
            </a:r>
          </a:p>
        </p:txBody>
      </p:sp>
      <p:sp>
        <p:nvSpPr>
          <p:cNvPr id="30" name="slide-6-text-10">
            <a:extLst>
              <a:ext uri="{FF2B5EF4-FFF2-40B4-BE49-F238E27FC236}">
                <ns2:creationId id="{33C7B2FA-B2ED-4E6F-BCD9-3F422DA76573}"/>
              </a:ext>
            </a:extLst>
          </p:cNvPr>
          <p:cNvSpPr>
            <a:spLocks noGrp="1"/>
          </p:cNvSpPr>
          <p:nvPr/>
        </p:nvSpPr>
        <p:spPr>
          <a:xfrm>
            <a:off x="4038600" y="3601343"/>
            <a:ext cx="106848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limitations.</a:t>
            </a:r>
          </a:p>
        </p:txBody>
      </p:sp>
      <p:sp>
        <p:nvSpPr>
          <p:cNvPr id="31" name="slide-6-text-11">
            <a:extLst>
              <a:ext uri="{FF2B5EF4-FFF2-40B4-BE49-F238E27FC236}">
                <ns2:creationId id="{33D55328-293C-4E8F-BA2D-CEDBCDCB1E97}"/>
              </a:ext>
            </a:extLst>
          </p:cNvPr>
          <p:cNvSpPr>
            <a:spLocks noGrp="1"/>
          </p:cNvSpPr>
          <p:nvPr/>
        </p:nvSpPr>
        <p:spPr>
          <a:xfrm>
            <a:off x="6680200" y="258157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03</a:t>
            </a:r>
          </a:p>
        </p:txBody>
      </p:sp>
      <p:sp>
        <p:nvSpPr>
          <p:cNvPr id="32" name="slide-6-text-12">
            <a:extLst>
              <a:ext uri="{FF2B5EF4-FFF2-40B4-BE49-F238E27FC236}">
                <ns2:creationId id="{00049742-6CC9-4321-9296-7645D2DD2264}"/>
              </a:ext>
            </a:extLst>
          </p:cNvPr>
          <p:cNvSpPr>
            <a:spLocks noGrp="1"/>
          </p:cNvSpPr>
          <p:nvPr/>
        </p:nvSpPr>
        <p:spPr>
          <a:xfrm>
            <a:off x="6680200" y="2841923"/>
            <a:ext cx="1166019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Review</a:t>
            </a:r>
          </a:p>
        </p:txBody>
      </p:sp>
      <p:sp>
        <p:nvSpPr>
          <p:cNvPr id="33" name="slide-6-text-13">
            <a:extLst>
              <a:ext uri="{FF2B5EF4-FFF2-40B4-BE49-F238E27FC236}">
                <ns2:creationId id="{AAE7B8FA-184F-4B8F-9D78-47F8CF45CFE8}"/>
              </a:ext>
            </a:extLst>
          </p:cNvPr>
          <p:cNvSpPr>
            <a:spLocks noGrp="1"/>
          </p:cNvSpPr>
          <p:nvPr/>
        </p:nvSpPr>
        <p:spPr>
          <a:xfrm>
            <a:off x="6680200" y="3334643"/>
            <a:ext cx="179020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Challenge the claim</a:t>
            </a:r>
          </a:p>
        </p:txBody>
      </p:sp>
      <p:sp>
        <p:nvSpPr>
          <p:cNvPr id="34" name="slide-6-text-14">
            <a:extLst>
              <a:ext uri="{FF2B5EF4-FFF2-40B4-BE49-F238E27FC236}">
                <ns2:creationId id="{CFBD17E2-C43A-48FF-AE1B-0D57EEE61B39}"/>
              </a:ext>
            </a:extLst>
          </p:cNvPr>
          <p:cNvSpPr>
            <a:spLocks noGrp="1"/>
          </p:cNvSpPr>
          <p:nvPr/>
        </p:nvSpPr>
        <p:spPr>
          <a:xfrm>
            <a:off x="6680200" y="3601343"/>
            <a:ext cx="140503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and reasoning.</a:t>
            </a:r>
          </a:p>
        </p:txBody>
      </p:sp>
      <p:sp>
        <p:nvSpPr>
          <p:cNvPr id="35" name="slide-6-text-15">
            <a:extLst>
              <a:ext uri="{FF2B5EF4-FFF2-40B4-BE49-F238E27FC236}">
                <ns2:creationId id="{F161A87A-FEB3-44C2-9D50-AFFF18982716}"/>
              </a:ext>
            </a:extLst>
          </p:cNvPr>
          <p:cNvSpPr>
            <a:spLocks noGrp="1"/>
          </p:cNvSpPr>
          <p:nvPr/>
        </p:nvSpPr>
        <p:spPr>
          <a:xfrm>
            <a:off x="9321800" y="2581573"/>
            <a:ext cx="43596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04</a:t>
            </a:r>
          </a:p>
        </p:txBody>
      </p:sp>
      <p:sp>
        <p:nvSpPr>
          <p:cNvPr id="36" name="slide-6-text-16">
            <a:extLst>
              <a:ext uri="{FF2B5EF4-FFF2-40B4-BE49-F238E27FC236}">
                <ns2:creationId id="{EF00D414-602E-4BF8-919E-12CFBEE3CCF9}"/>
              </a:ext>
            </a:extLst>
          </p:cNvPr>
          <p:cNvSpPr>
            <a:spLocks noGrp="1"/>
          </p:cNvSpPr>
          <p:nvPr/>
        </p:nvSpPr>
        <p:spPr>
          <a:xfrm>
            <a:off x="9321800" y="2841923"/>
            <a:ext cx="1700907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Publication</a:t>
            </a:r>
          </a:p>
        </p:txBody>
      </p:sp>
      <p:sp>
        <p:nvSpPr>
          <p:cNvPr id="37" name="slide-6-text-17">
            <a:extLst>
              <a:ext uri="{FF2B5EF4-FFF2-40B4-BE49-F238E27FC236}">
                <ns2:creationId id="{A7DA205F-C6B0-4838-8D78-B8EC891451AC}"/>
              </a:ext>
            </a:extLst>
          </p:cNvPr>
          <p:cNvSpPr>
            <a:spLocks noGrp="1"/>
          </p:cNvSpPr>
          <p:nvPr/>
        </p:nvSpPr>
        <p:spPr>
          <a:xfrm>
            <a:off x="9321800" y="3334643"/>
            <a:ext cx="194825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Share a record others</a:t>
            </a:r>
          </a:p>
        </p:txBody>
      </p:sp>
      <p:sp>
        <p:nvSpPr>
          <p:cNvPr id="38" name="slide-6-text-18">
            <a:extLst>
              <a:ext uri="{FF2B5EF4-FFF2-40B4-BE49-F238E27FC236}">
                <ns2:creationId id="{B1654F41-883D-42DA-B596-711D6207D942}"/>
              </a:ext>
            </a:extLst>
          </p:cNvPr>
          <p:cNvSpPr>
            <a:spLocks noGrp="1"/>
          </p:cNvSpPr>
          <p:nvPr/>
        </p:nvSpPr>
        <p:spPr>
          <a:xfrm>
            <a:off x="9321800" y="3601343"/>
            <a:ext cx="117742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can inspect.</a:t>
            </a:r>
          </a:p>
        </p:txBody>
      </p:sp>
      <p:sp>
        <p:nvSpPr>
          <p:cNvPr id="39" name="slide-6-text-19">
            <a:extLst>
              <a:ext uri="{FF2B5EF4-FFF2-40B4-BE49-F238E27FC236}">
                <ns2:creationId id="{D6E9ABA0-C799-4E89-8555-A70630300C36}"/>
              </a:ext>
            </a:extLst>
          </p:cNvPr>
          <p:cNvSpPr>
            <a:spLocks noGrp="1"/>
          </p:cNvSpPr>
          <p:nvPr/>
        </p:nvSpPr>
        <p:spPr>
          <a:xfrm>
            <a:off x="2082602" y="4575473"/>
            <a:ext cx="436661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If evidence is insufficient, refine the question before</a:t>
            </a:r>
          </a:p>
        </p:txBody>
      </p:sp>
      <p:sp>
        <p:nvSpPr>
          <p:cNvPr id="40" name="slide-6-text-20">
            <a:extLst>
              <a:ext uri="{FF2B5EF4-FFF2-40B4-BE49-F238E27FC236}">
                <ns2:creationId id="{3D3E6A58-DFDF-4AEA-9AED-9E5B2388EF0F}"/>
              </a:ext>
            </a:extLst>
          </p:cNvPr>
          <p:cNvSpPr>
            <a:spLocks noGrp="1"/>
          </p:cNvSpPr>
          <p:nvPr/>
        </p:nvSpPr>
        <p:spPr>
          <a:xfrm>
            <a:off x="2082602" y="4842173"/>
            <a:ext cx="112811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publication.</a:t>
            </a:r>
          </a:p>
        </p:txBody>
      </p:sp>
      <p:sp>
        <p:nvSpPr>
          <p:cNvPr id="41" name="slide-6-text-21">
            <a:extLst>
              <a:ext uri="{FF2B5EF4-FFF2-40B4-BE49-F238E27FC236}">
                <ns2:creationId id="{35BA19BE-5B08-4AA4-B625-3B067A2D1B9D}"/>
              </a:ext>
            </a:extLst>
          </p:cNvPr>
          <p:cNvSpPr>
            <a:spLocks noGrp="1"/>
          </p:cNvSpPr>
          <p:nvPr/>
        </p:nvSpPr>
        <p:spPr>
          <a:xfrm>
            <a:off x="1143000" y="4575473"/>
            <a:ext cx="811609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42" name="slide-6-text-22">
            <a:extLst>
              <a:ext uri="{FF2B5EF4-FFF2-40B4-BE49-F238E27FC236}">
                <ns2:creationId id="{F9DF34FA-1769-4094-B168-AEFD7635372D}"/>
              </a:ext>
            </a:extLst>
          </p:cNvPr>
          <p:cNvSpPr>
            <a:spLocks noGrp="1"/>
          </p:cNvSpPr>
          <p:nvPr/>
        </p:nvSpPr>
        <p:spPr>
          <a:xfrm>
            <a:off x="1143000" y="4842173"/>
            <a:ext cx="56475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loop</a:t>
            </a:r>
          </a:p>
        </p:txBody>
      </p:sp>
      <p:sp>
        <p:nvSpPr>
          <p:cNvPr id="43" name="slide-6-text-23">
            <a:extLst>
              <a:ext uri="{FF2B5EF4-FFF2-40B4-BE49-F238E27FC236}">
                <ns2:creationId id="{8D5F327C-DA3F-4648-A00B-E31AA8FE4EE1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44" name="slide-6-text-24">
            <a:extLst>
              <a:ext uri="{FF2B5EF4-FFF2-40B4-BE49-F238E27FC236}">
                <ns2:creationId id="{1598DE7C-8739-4FEF-8E12-E9696C22764B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06 / 10</a:t>
            </a:r>
          </a:p>
        </p:txBody>
      </p:sp>
    </p:spTree>
    <p:extLst>
      <p:ext uri="{BB962C8B-B14F-4D97-AF65-F5344CB8AC3E}">
        <ns5:creationId val="1494055888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box-1-Left">
            <a:extLst>
              <a:ext uri="{FF2B5EF4-FFF2-40B4-BE49-F238E27FC236}">
                <ns2:creationId id="{D24D2650-3398-4633-9BB0-23FB70B6B3BD}"/>
              </a:ext>
            </a:extLst>
          </p:cNvPr>
          <p:cNvSpPr>
            <a:spLocks noGrp="1"/>
          </p:cNvSpPr>
          <p:nvPr/>
        </p:nvSpPr>
        <p:spPr>
          <a:xfrm>
            <a:off x="812800" y="914400"/>
            <a:ext cx="0" cy="38354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" name="box-2-Top">
            <a:extLst>
              <a:ext uri="{FF2B5EF4-FFF2-40B4-BE49-F238E27FC236}">
                <ns2:creationId id="{17B2F086-54D8-421D-845D-A57F38F845C3}"/>
              </a:ext>
            </a:extLst>
          </p:cNvPr>
          <p:cNvSpPr>
            <a:spLocks noGrp="1"/>
          </p:cNvSpPr>
          <p:nvPr/>
        </p:nvSpPr>
        <p:spPr>
          <a:xfrm>
            <a:off x="1835150" y="4165600"/>
            <a:ext cx="890905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409AB4D0-8D82-403C-9AB9-BBC3F24AE7B0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ns3:embed="R6e748fef3b534044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5" name="slide-7-text-0">
            <a:extLst>
              <a:ext uri="{FF2B5EF4-FFF2-40B4-BE49-F238E27FC236}">
                <ns2:creationId id="{F06F579C-BF72-4FFD-A5C2-241EE5B4CFFB}"/>
              </a:ext>
            </a:extLst>
          </p:cNvPr>
          <p:cNvSpPr>
            <a:spLocks noGrp="1"/>
          </p:cNvSpPr>
          <p:nvPr/>
        </p:nvSpPr>
        <p:spPr>
          <a:xfrm>
            <a:off x="9720759" y="330200"/>
            <a:ext cx="188704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PULL QUOTE</a:t>
            </a:r>
          </a:p>
        </p:txBody>
      </p:sp>
      <p:sp>
        <p:nvSpPr>
          <p:cNvPr id="6" name="slide-7-text-1">
            <a:extLst>
              <a:ext uri="{FF2B5EF4-FFF2-40B4-BE49-F238E27FC236}">
                <ns2:creationId id="{EE2937AB-97C9-4672-9546-210AE1112F63}"/>
              </a:ext>
            </a:extLst>
          </p:cNvPr>
          <p:cNvSpPr>
            <a:spLocks noGrp="1"/>
          </p:cNvSpPr>
          <p:nvPr/>
        </p:nvSpPr>
        <p:spPr>
          <a:xfrm>
            <a:off x="1835150" y="749300"/>
            <a:ext cx="541139" cy="95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 i="0" spc="0">
                <a:solidFill>
                  <a:srgbClr val="16FFBB"/>
                </a:solidFill>
                <a:latin typeface="Georgia"/>
                <a:ea typeface="Georgia"/>
                <a:cs typeface="Georgia"/>
              </a:defRPr>
            </a:pPr>
            <a:r>
              <a:rPr sz="6000" b="0" i="0" spc="0">
                <a:solidFill>
                  <a:srgbClr val="16FFBB"/>
                </a:solidFill>
                <a:latin typeface="Georgia"/>
                <a:ea typeface="Georgia"/>
                <a:cs typeface="Georgia"/>
              </a:rPr>
              <a:t>“</a:t>
            </a:r>
          </a:p>
        </p:txBody>
      </p:sp>
      <p:sp>
        <p:nvSpPr>
          <p:cNvPr id="7" name="slide-7-text-2">
            <a:extLst>
              <a:ext uri="{FF2B5EF4-FFF2-40B4-BE49-F238E27FC236}">
                <ns2:creationId id="{443C5232-1A49-4695-905A-62941DE77E08}"/>
              </a:ext>
            </a:extLst>
          </p:cNvPr>
          <p:cNvSpPr>
            <a:spLocks noGrp="1"/>
          </p:cNvSpPr>
          <p:nvPr/>
        </p:nvSpPr>
        <p:spPr>
          <a:xfrm>
            <a:off x="1835150" y="1524000"/>
            <a:ext cx="691009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The value of a forum is not that</a:t>
            </a:r>
          </a:p>
        </p:txBody>
      </p:sp>
      <p:sp>
        <p:nvSpPr>
          <p:cNvPr id="8" name="slide-7-text-3">
            <a:extLst>
              <a:ext uri="{FF2B5EF4-FFF2-40B4-BE49-F238E27FC236}">
                <ns2:creationId id="{72F9C6A3-85B9-4F7F-B5BA-2F604659078D}"/>
              </a:ext>
            </a:extLst>
          </p:cNvPr>
          <p:cNvSpPr>
            <a:spLocks noGrp="1"/>
          </p:cNvSpPr>
          <p:nvPr/>
        </p:nvSpPr>
        <p:spPr>
          <a:xfrm>
            <a:off x="1835150" y="2108200"/>
            <a:ext cx="3780135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everyone agrees.</a:t>
            </a:r>
          </a:p>
        </p:txBody>
      </p:sp>
      <p:sp>
        <p:nvSpPr>
          <p:cNvPr id="9" name="slide-7-text-4">
            <a:extLst>
              <a:ext uri="{FF2B5EF4-FFF2-40B4-BE49-F238E27FC236}">
                <ns2:creationId id="{71FD30B9-34D3-4E9F-A25A-04CBC6BA3C78}"/>
              </a:ext>
            </a:extLst>
          </p:cNvPr>
          <p:cNvSpPr>
            <a:spLocks noGrp="1"/>
          </p:cNvSpPr>
          <p:nvPr/>
        </p:nvSpPr>
        <p:spPr>
          <a:xfrm>
            <a:off x="1835150" y="2692400"/>
            <a:ext cx="5834757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It is that the next question</a:t>
            </a:r>
          </a:p>
        </p:txBody>
      </p:sp>
      <p:sp>
        <p:nvSpPr>
          <p:cNvPr id="10" name="slide-7-text-5">
            <a:extLst>
              <a:ext uri="{FF2B5EF4-FFF2-40B4-BE49-F238E27FC236}">
                <ns2:creationId id="{4B6CAA64-174C-44A7-B19E-0275FFD974E4}"/>
              </a:ext>
            </a:extLst>
          </p:cNvPr>
          <p:cNvSpPr>
            <a:spLocks noGrp="1"/>
          </p:cNvSpPr>
          <p:nvPr/>
        </p:nvSpPr>
        <p:spPr>
          <a:xfrm>
            <a:off x="1835150" y="3276600"/>
            <a:ext cx="6092031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000" b="0" i="0" spc="-8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starts from better evidence.</a:t>
            </a:r>
          </a:p>
        </p:txBody>
      </p:sp>
      <p:sp>
        <p:nvSpPr>
          <p:cNvPr id="11" name="slide-7-text-6">
            <a:extLst>
              <a:ext uri="{FF2B5EF4-FFF2-40B4-BE49-F238E27FC236}">
                <ns2:creationId id="{268B8C59-0E1A-43B5-8EC8-B322E9D7A0AD}"/>
              </a:ext>
            </a:extLst>
          </p:cNvPr>
          <p:cNvSpPr>
            <a:spLocks noGrp="1"/>
          </p:cNvSpPr>
          <p:nvPr/>
        </p:nvSpPr>
        <p:spPr>
          <a:xfrm>
            <a:off x="1835150" y="437515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ORIGINAL SAMPLE COPY · UNATTRIBUTED</a:t>
            </a:r>
          </a:p>
        </p:txBody>
      </p:sp>
      <p:sp>
        <p:nvSpPr>
          <p:cNvPr id="12" name="slide-7-text-7">
            <a:extLst>
              <a:ext uri="{FF2B5EF4-FFF2-40B4-BE49-F238E27FC236}">
                <ns2:creationId id="{EE9716CA-AA8C-4F28-8552-2BFE5379B75E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3" name="slide-7-text-8">
            <a:extLst>
              <a:ext uri="{FF2B5EF4-FFF2-40B4-BE49-F238E27FC236}">
                <ns2:creationId id="{D427CFB3-1A07-4EE1-81FC-4B95D761C251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07 / 10</a:t>
            </a:r>
          </a:p>
        </p:txBody>
      </p:sp>
    </p:spTree>
    <p:extLst>
      <p:ext uri="{BB962C8B-B14F-4D97-AF65-F5344CB8AC3E}">
        <ns4:creationId val="483167351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24" name="box-1">
            <a:extLst>
              <a:ext uri="{FF2B5EF4-FFF2-40B4-BE49-F238E27FC236}">
                <ns2:creationId id="{BE3267D4-DB19-4078-A811-FE22A683D230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6175673" cy="228600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2" name="box-1-Top">
            <a:extLst>
              <a:ext uri="{FF2B5EF4-FFF2-40B4-BE49-F238E27FC236}">
                <ns2:creationId id="{861F5B68-053C-43D5-BE3F-CF3614807145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6175673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1-Right">
            <a:extLst>
              <a:ext uri="{FF2B5EF4-FFF2-40B4-BE49-F238E27FC236}">
                <ns2:creationId id="{F1613E4B-CD9E-43F6-A04B-4354AA92E5F8}"/>
              </a:ext>
            </a:extLst>
          </p:cNvPr>
          <p:cNvSpPr>
            <a:spLocks noGrp="1"/>
          </p:cNvSpPr>
          <p:nvPr/>
        </p:nvSpPr>
        <p:spPr>
          <a:xfrm>
            <a:off x="6988473" y="2017216"/>
            <a:ext cx="0" cy="22860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4" name="box-1-Bottom">
            <a:extLst>
              <a:ext uri="{FF2B5EF4-FFF2-40B4-BE49-F238E27FC236}">
                <ns2:creationId id="{93ACFD92-59B8-4628-97CC-F9FF68143B26}"/>
              </a:ext>
            </a:extLst>
          </p:cNvPr>
          <p:cNvSpPr>
            <a:spLocks noGrp="1"/>
          </p:cNvSpPr>
          <p:nvPr/>
        </p:nvSpPr>
        <p:spPr>
          <a:xfrm>
            <a:off x="812800" y="4303216"/>
            <a:ext cx="6175673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5" name="box-1-Left">
            <a:extLst>
              <a:ext uri="{FF2B5EF4-FFF2-40B4-BE49-F238E27FC236}">
                <ns2:creationId id="{70C4F463-5A76-4DBB-A814-9CB6EDB1D957}"/>
              </a:ext>
            </a:extLst>
          </p:cNvPr>
          <p:cNvSpPr>
            <a:spLocks noGrp="1"/>
          </p:cNvSpPr>
          <p:nvPr/>
        </p:nvSpPr>
        <p:spPr>
          <a:xfrm>
            <a:off x="812800" y="2017216"/>
            <a:ext cx="0" cy="228600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6" name="box-2-Top">
            <a:extLst>
              <a:ext uri="{FF2B5EF4-FFF2-40B4-BE49-F238E27FC236}">
                <ns2:creationId id="{0BA39FFB-75AE-4402-8926-AF121815EF27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30" name=""/>
          <p:cNvPicPr>
            <a:picLocks noChangeAspect="1"/>
          </p:cNvPicPr>
          <p:nvPr/>
        </p:nvPicPr>
        <p:blipFill>
          <a:blip ns3:embed="R959b3e2abc9d4ce9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31" name=""/>
          <p:cNvPicPr>
            <a:picLocks noChangeAspect="1"/>
          </p:cNvPicPr>
          <p:nvPr/>
        </p:nvPicPr>
        <p:blipFill>
          <a:blip ns3:embed="R28408835beab404b">
            <a:extLst>
              <a:ext uri="{96DAC541-7B7A-43D3-8B79-37D633B846F1}">
                <ns4:svgBlip ns3:embed="Rcf5089939dc64954"/>
              </a:ext>
            </a:extLst>
          </a:blip>
          <a:stretch/>
        </p:blipFill>
        <p:spPr>
          <a:xfrm>
            <a:off x="3697387" y="2614116"/>
            <a:ext cx="406400" cy="406400"/>
          </a:xfrm>
          <a:prstGeom prst="rect">
            <a:avLst/>
          </a:prstGeom>
        </p:spPr>
      </p:pic>
      <p:sp>
        <p:nvSpPr>
          <p:cNvPr id="9" name="slide-8-text-0">
            <a:extLst>
              <a:ext uri="{FF2B5EF4-FFF2-40B4-BE49-F238E27FC236}">
                <ns2:creationId id="{B6D4B344-5F5E-4935-950D-B661922742DF}"/>
              </a:ext>
            </a:extLst>
          </p:cNvPr>
          <p:cNvSpPr>
            <a:spLocks noGrp="1"/>
          </p:cNvSpPr>
          <p:nvPr/>
        </p:nvSpPr>
        <p:spPr>
          <a:xfrm>
            <a:off x="9617174" y="330200"/>
            <a:ext cx="199062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EVENT STORY</a:t>
            </a:r>
          </a:p>
        </p:txBody>
      </p:sp>
      <p:sp>
        <p:nvSpPr>
          <p:cNvPr id="10" name="slide-8-text-1">
            <a:extLst>
              <a:ext uri="{FF2B5EF4-FFF2-40B4-BE49-F238E27FC236}">
                <ns2:creationId id="{5B32654C-983D-46CA-914C-912804AC0110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02716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FROM THE ROOM TO THE RECORD</a:t>
            </a:r>
          </a:p>
        </p:txBody>
      </p:sp>
      <p:sp>
        <p:nvSpPr>
          <p:cNvPr id="11" name="slide-8-text-2">
            <a:extLst>
              <a:ext uri="{FF2B5EF4-FFF2-40B4-BE49-F238E27FC236}">
                <ns2:creationId id="{AE428ADA-267F-4EAF-AD1B-84E7570EB9F9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213104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00" b="0" i="0" spc="-6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3200" b="0" i="0" spc="-6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Show the moment. Explain the outcome.</a:t>
            </a:r>
          </a:p>
        </p:txBody>
      </p:sp>
      <p:sp>
        <p:nvSpPr>
          <p:cNvPr id="12" name="slide-8-text-3">
            <a:extLst>
              <a:ext uri="{FF2B5EF4-FFF2-40B4-BE49-F238E27FC236}">
                <ns2:creationId id="{82D9E690-ECCF-4AC1-B93F-F3E505359CC0}"/>
              </a:ext>
            </a:extLst>
          </p:cNvPr>
          <p:cNvSpPr>
            <a:spLocks noGrp="1"/>
          </p:cNvSpPr>
          <p:nvPr/>
        </p:nvSpPr>
        <p:spPr>
          <a:xfrm>
            <a:off x="2780308" y="3204666"/>
            <a:ext cx="24692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Replace with approved</a:t>
            </a:r>
          </a:p>
        </p:txBody>
      </p:sp>
      <p:sp>
        <p:nvSpPr>
          <p:cNvPr id="13" name="slide-8-text-4">
            <a:extLst>
              <a:ext uri="{FF2B5EF4-FFF2-40B4-BE49-F238E27FC236}">
                <ns2:creationId id="{FABE1653-1959-4567-BC4D-A6A377883C34}"/>
              </a:ext>
            </a:extLst>
          </p:cNvPr>
          <p:cNvSpPr>
            <a:spLocks noGrp="1"/>
          </p:cNvSpPr>
          <p:nvPr/>
        </p:nvSpPr>
        <p:spPr>
          <a:xfrm>
            <a:off x="3047008" y="3471366"/>
            <a:ext cx="193575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event photograph</a:t>
            </a:r>
          </a:p>
        </p:txBody>
      </p:sp>
      <p:sp>
        <p:nvSpPr>
          <p:cNvPr id="14" name="slide-8-text-5">
            <a:extLst>
              <a:ext uri="{FF2B5EF4-FFF2-40B4-BE49-F238E27FC236}">
                <ns2:creationId id="{2AF580F8-0101-46B1-B8C6-9803C5F8CF70}"/>
              </a:ext>
            </a:extLst>
          </p:cNvPr>
          <p:cNvSpPr>
            <a:spLocks noGrp="1"/>
          </p:cNvSpPr>
          <p:nvPr/>
        </p:nvSpPr>
        <p:spPr>
          <a:xfrm>
            <a:off x="812800" y="4455616"/>
            <a:ext cx="387975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2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Caption slot · Event / date / photographer / permission</a:t>
            </a:r>
          </a:p>
        </p:txBody>
      </p:sp>
      <p:sp>
        <p:nvSpPr>
          <p:cNvPr id="15" name="slide-8-text-6">
            <a:extLst>
              <a:ext uri="{FF2B5EF4-FFF2-40B4-BE49-F238E27FC236}">
                <ns2:creationId id="{A173F992-D97B-4EBC-AADF-B90E7336EE83}"/>
              </a:ext>
            </a:extLst>
          </p:cNvPr>
          <p:cNvSpPr>
            <a:spLocks noGrp="1"/>
          </p:cNvSpPr>
          <p:nvPr/>
        </p:nvSpPr>
        <p:spPr>
          <a:xfrm>
            <a:off x="7394873" y="2125166"/>
            <a:ext cx="2851150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A photograph is context.</a:t>
            </a:r>
          </a:p>
        </p:txBody>
      </p:sp>
      <p:sp>
        <p:nvSpPr>
          <p:cNvPr id="16" name="slide-8-text-7">
            <a:extLst>
              <a:ext uri="{FF2B5EF4-FFF2-40B4-BE49-F238E27FC236}">
                <ns2:creationId id="{4D160122-E6CF-4FEF-8959-ABF49DDE097C}"/>
              </a:ext>
            </a:extLst>
          </p:cNvPr>
          <p:cNvSpPr>
            <a:spLocks noGrp="1"/>
          </p:cNvSpPr>
          <p:nvPr/>
        </p:nvSpPr>
        <p:spPr>
          <a:xfrm>
            <a:off x="7394873" y="2429966"/>
            <a:ext cx="2918321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The story is the outcome.</a:t>
            </a:r>
          </a:p>
        </p:txBody>
      </p:sp>
      <p:sp>
        <p:nvSpPr>
          <p:cNvPr id="17" name="slide-8-text-8">
            <a:extLst>
              <a:ext uri="{FF2B5EF4-FFF2-40B4-BE49-F238E27FC236}">
                <ns2:creationId id="{EDE3AE87-52BB-411B-94CD-A576AED29C9B}"/>
              </a:ext>
            </a:extLst>
          </p:cNvPr>
          <p:cNvSpPr>
            <a:spLocks noGrp="1"/>
          </p:cNvSpPr>
          <p:nvPr/>
        </p:nvSpPr>
        <p:spPr>
          <a:xfrm>
            <a:off x="7394873" y="2950666"/>
            <a:ext cx="312439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Pair the approved image with a short</a:t>
            </a:r>
          </a:p>
        </p:txBody>
      </p:sp>
      <p:sp>
        <p:nvSpPr>
          <p:cNvPr id="18" name="slide-8-text-9">
            <a:extLst>
              <a:ext uri="{FF2B5EF4-FFF2-40B4-BE49-F238E27FC236}">
                <ns2:creationId id="{35B2BD1A-1CBF-437F-9A11-198EBE57081B}"/>
              </a:ext>
            </a:extLst>
          </p:cNvPr>
          <p:cNvSpPr>
            <a:spLocks noGrp="1"/>
          </p:cNvSpPr>
          <p:nvPr/>
        </p:nvSpPr>
        <p:spPr>
          <a:xfrm>
            <a:off x="7394873" y="3217366"/>
            <a:ext cx="314473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account of the question explored and</a:t>
            </a:r>
          </a:p>
        </p:txBody>
      </p:sp>
      <p:sp>
        <p:nvSpPr>
          <p:cNvPr id="19" name="slide-8-text-10">
            <a:extLst>
              <a:ext uri="{FF2B5EF4-FFF2-40B4-BE49-F238E27FC236}">
                <ns2:creationId id="{69DEACC2-1BF2-41CB-B823-E7932CF929F4}"/>
              </a:ext>
            </a:extLst>
          </p:cNvPr>
          <p:cNvSpPr>
            <a:spLocks noGrp="1"/>
          </p:cNvSpPr>
          <p:nvPr/>
        </p:nvSpPr>
        <p:spPr>
          <a:xfrm>
            <a:off x="7394873" y="3484066"/>
            <a:ext cx="257075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the evidence to carry forward.</a:t>
            </a:r>
          </a:p>
        </p:txBody>
      </p:sp>
      <p:sp>
        <p:nvSpPr>
          <p:cNvPr id="20" name="slide-8-text-11">
            <a:extLst>
              <a:ext uri="{FF2B5EF4-FFF2-40B4-BE49-F238E27FC236}">
                <ns2:creationId id="{1545422F-1D02-4D21-AD05-C179C6622F2E}"/>
              </a:ext>
            </a:extLst>
          </p:cNvPr>
          <p:cNvSpPr>
            <a:spLocks noGrp="1"/>
          </p:cNvSpPr>
          <p:nvPr/>
        </p:nvSpPr>
        <p:spPr>
          <a:xfrm>
            <a:off x="7394873" y="4004766"/>
            <a:ext cx="300980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112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112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EDITORIAL GUIDANCE · NO</a:t>
            </a:r>
          </a:p>
        </p:txBody>
      </p:sp>
      <p:sp>
        <p:nvSpPr>
          <p:cNvPr id="21" name="slide-8-text-12">
            <a:extLst>
              <a:ext uri="{FF2B5EF4-FFF2-40B4-BE49-F238E27FC236}">
                <ns2:creationId id="{ADF23BB5-8557-4D1C-B654-2328BA6F4BFF}"/>
              </a:ext>
            </a:extLst>
          </p:cNvPr>
          <p:cNvSpPr>
            <a:spLocks noGrp="1"/>
          </p:cNvSpPr>
          <p:nvPr/>
        </p:nvSpPr>
        <p:spPr>
          <a:xfrm>
            <a:off x="7394873" y="4271466"/>
            <a:ext cx="1800622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112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400" b="0" i="0" spc="112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EVENT CLAIMED</a:t>
            </a:r>
          </a:p>
        </p:txBody>
      </p:sp>
      <p:sp>
        <p:nvSpPr>
          <p:cNvPr id="22" name="slide-8-text-13">
            <a:extLst>
              <a:ext uri="{FF2B5EF4-FFF2-40B4-BE49-F238E27FC236}">
                <ns2:creationId id="{B0C18DF6-DA28-43E1-8E17-0B3AED52EFDC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23" name="slide-8-text-14">
            <a:extLst>
              <a:ext uri="{FF2B5EF4-FFF2-40B4-BE49-F238E27FC236}">
                <ns2:creationId id="{C0268A3C-85A3-4FFC-B44A-8B07CFC9B357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08 / 10</a:t>
            </a:r>
          </a:p>
        </p:txBody>
      </p:sp>
    </p:spTree>
    <p:extLst>
      <p:ext uri="{BB962C8B-B14F-4D97-AF65-F5344CB8AC3E}">
        <ns5:creationId val="244954262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32" name="box-1-Top">
            <a:extLst>
              <a:ext uri="{FF2B5EF4-FFF2-40B4-BE49-F238E27FC236}">
                <ns2:creationId id="{93B63819-2A09-46BD-B2C5-5A525DCB77ED}"/>
              </a:ext>
            </a:extLst>
          </p:cNvPr>
          <p:cNvSpPr>
            <a:spLocks noGrp="1"/>
          </p:cNvSpPr>
          <p:nvPr/>
        </p:nvSpPr>
        <p:spPr>
          <a:xfrm>
            <a:off x="812800" y="2200573"/>
            <a:ext cx="51308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" name="box-1-Right">
            <a:extLst>
              <a:ext uri="{FF2B5EF4-FFF2-40B4-BE49-F238E27FC236}">
                <ns2:creationId id="{D2CBE1F7-6E48-4C6C-9BD6-FF05B66AFA23}"/>
              </a:ext>
            </a:extLst>
          </p:cNvPr>
          <p:cNvSpPr>
            <a:spLocks noGrp="1"/>
          </p:cNvSpPr>
          <p:nvPr/>
        </p:nvSpPr>
        <p:spPr>
          <a:xfrm>
            <a:off x="5943600" y="2200573"/>
            <a:ext cx="0" cy="191512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3" name="box-1-Bottom">
            <a:extLst>
              <a:ext uri="{FF2B5EF4-FFF2-40B4-BE49-F238E27FC236}">
                <ns2:creationId id="{5CCBAC75-A49E-4E0F-B20C-8002F6977DE7}"/>
              </a:ext>
            </a:extLst>
          </p:cNvPr>
          <p:cNvSpPr>
            <a:spLocks noGrp="1"/>
          </p:cNvSpPr>
          <p:nvPr/>
        </p:nvSpPr>
        <p:spPr>
          <a:xfrm>
            <a:off x="812800" y="4115693"/>
            <a:ext cx="51308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4" name="box-1-Left">
            <a:extLst>
              <a:ext uri="{FF2B5EF4-FFF2-40B4-BE49-F238E27FC236}">
                <ns2:creationId id="{FD287AE6-F6A5-49C4-BD9A-DBBFD7E460DD}"/>
              </a:ext>
            </a:extLst>
          </p:cNvPr>
          <p:cNvSpPr>
            <a:spLocks noGrp="1"/>
          </p:cNvSpPr>
          <p:nvPr/>
        </p:nvSpPr>
        <p:spPr>
          <a:xfrm>
            <a:off x="812800" y="2200573"/>
            <a:ext cx="0" cy="191512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5" name="box-2">
            <a:extLst>
              <a:ext uri="{FF2B5EF4-FFF2-40B4-BE49-F238E27FC236}">
                <ns2:creationId id="{8B56E637-EAC5-435E-98D6-C1556776CA00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5130800" cy="191512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6" name="box-2-Top">
            <a:extLst>
              <a:ext uri="{FF2B5EF4-FFF2-40B4-BE49-F238E27FC236}">
                <ns2:creationId id="{67EB2794-875C-44C5-ACC5-1D6E2D576F7D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51308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7" name="box-2-Right">
            <a:extLst>
              <a:ext uri="{FF2B5EF4-FFF2-40B4-BE49-F238E27FC236}">
                <ns2:creationId id="{C7091D63-5BCF-4041-B4A0-7F8587B812A2}"/>
              </a:ext>
            </a:extLst>
          </p:cNvPr>
          <p:cNvSpPr>
            <a:spLocks noGrp="1"/>
          </p:cNvSpPr>
          <p:nvPr/>
        </p:nvSpPr>
        <p:spPr>
          <a:xfrm>
            <a:off x="11379200" y="2200573"/>
            <a:ext cx="0" cy="191512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8" name="box-2-Bottom">
            <a:extLst>
              <a:ext uri="{FF2B5EF4-FFF2-40B4-BE49-F238E27FC236}">
                <ns2:creationId id="{1FDEB597-21E5-41BF-A71F-813CBF1616AD}"/>
              </a:ext>
            </a:extLst>
          </p:cNvPr>
          <p:cNvSpPr>
            <a:spLocks noGrp="1"/>
          </p:cNvSpPr>
          <p:nvPr/>
        </p:nvSpPr>
        <p:spPr>
          <a:xfrm>
            <a:off x="6248400" y="4115693"/>
            <a:ext cx="51308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9" name="box-2-Left">
            <a:extLst>
              <a:ext uri="{FF2B5EF4-FFF2-40B4-BE49-F238E27FC236}">
                <ns2:creationId id="{EF15DE62-7BEC-452A-9B29-BC3DE5252AF3}"/>
              </a:ext>
            </a:extLst>
          </p:cNvPr>
          <p:cNvSpPr>
            <a:spLocks noGrp="1"/>
          </p:cNvSpPr>
          <p:nvPr/>
        </p:nvSpPr>
        <p:spPr>
          <a:xfrm>
            <a:off x="6248400" y="2200573"/>
            <a:ext cx="0" cy="191512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0" name="box-3-Top">
            <a:extLst>
              <a:ext uri="{FF2B5EF4-FFF2-40B4-BE49-F238E27FC236}">
                <ns2:creationId id="{3CE2A3C1-564D-4105-994E-5CDD8A279FC0}"/>
              </a:ext>
            </a:extLst>
          </p:cNvPr>
          <p:cNvSpPr>
            <a:spLocks noGrp="1"/>
          </p:cNvSpPr>
          <p:nvPr/>
        </p:nvSpPr>
        <p:spPr>
          <a:xfrm>
            <a:off x="812800" y="4331593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1" name="box-4-Top">
            <a:extLst>
              <a:ext uri="{FF2B5EF4-FFF2-40B4-BE49-F238E27FC236}">
                <ns2:creationId id="{BF67ADA4-6208-468C-858E-6F8006FC8780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43" name=""/>
          <p:cNvPicPr>
            <a:picLocks noChangeAspect="1"/>
          </p:cNvPicPr>
          <p:nvPr/>
        </p:nvPicPr>
        <p:blipFill>
          <a:blip ns3:embed="R9cafd403c3b6448f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44" name=""/>
          <p:cNvPicPr>
            <a:picLocks noChangeAspect="1"/>
          </p:cNvPicPr>
          <p:nvPr/>
        </p:nvPicPr>
        <p:blipFill>
          <a:blip ns3:embed="R34d6207865a94f42">
            <a:extLst>
              <a:ext uri="{96DAC541-7B7A-43D3-8B79-37D633B846F1}">
                <ns4:svgBlip ns3:embed="R79ab9d7c49c2408e"/>
              </a:ext>
            </a:extLst>
          </a:blip>
          <a:stretch/>
        </p:blipFill>
        <p:spPr>
          <a:xfrm>
            <a:off x="5429250" y="2410123"/>
            <a:ext cx="254000" cy="254000"/>
          </a:xfrm>
          <a:prstGeom prst="rect">
            <a:avLst/>
          </a:prstGeom>
        </p:spPr>
      </p:pic>
      <p:pic>
        <p:nvPicPr>
          <p:cNvPr id="45" name=""/>
          <p:cNvPicPr>
            <a:picLocks noChangeAspect="1"/>
          </p:cNvPicPr>
          <p:nvPr/>
        </p:nvPicPr>
        <p:blipFill>
          <a:blip ns3:embed="R71ca9d87e6ac4025">
            <a:extLst>
              <a:ext uri="{96DAC541-7B7A-43D3-8B79-37D633B846F1}">
                <ns4:svgBlip ns3:embed="R75feb355b16f416b"/>
              </a:ext>
            </a:extLst>
          </a:blip>
          <a:stretch/>
        </p:blipFill>
        <p:spPr>
          <a:xfrm>
            <a:off x="10864850" y="2410123"/>
            <a:ext cx="254000" cy="254000"/>
          </a:xfrm>
          <a:prstGeom prst="rect">
            <a:avLst/>
          </a:prstGeom>
        </p:spPr>
      </p:pic>
      <p:sp>
        <p:nvSpPr>
          <p:cNvPr id="15" name="slide-9-text-0">
            <a:extLst>
              <a:ext uri="{FF2B5EF4-FFF2-40B4-BE49-F238E27FC236}">
                <ns2:creationId id="{DE375034-2594-4779-8F17-3EACB8D33EA7}"/>
              </a:ext>
            </a:extLst>
          </p:cNvPr>
          <p:cNvSpPr>
            <a:spLocks noGrp="1"/>
          </p:cNvSpPr>
          <p:nvPr/>
        </p:nvSpPr>
        <p:spPr>
          <a:xfrm>
            <a:off x="8580636" y="330200"/>
            <a:ext cx="302716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DISCUSSION &amp; DECISION</a:t>
            </a:r>
          </a:p>
        </p:txBody>
      </p:sp>
      <p:sp>
        <p:nvSpPr>
          <p:cNvPr id="16" name="slide-9-text-1">
            <a:extLst>
              <a:ext uri="{FF2B5EF4-FFF2-40B4-BE49-F238E27FC236}">
                <ns2:creationId id="{1345F5F5-9AA0-4E5E-88B9-C339B2612876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405261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DISCUSSION / DECISION</a:t>
            </a:r>
          </a:p>
        </p:txBody>
      </p:sp>
      <p:sp>
        <p:nvSpPr>
          <p:cNvPr id="17" name="slide-9-text-2">
            <a:extLst>
              <a:ext uri="{FF2B5EF4-FFF2-40B4-BE49-F238E27FC236}">
                <ns2:creationId id="{EC3A3C58-B6A8-492A-8B23-142FD0079AB5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7119541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4400" b="0" i="0" spc="-8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What should leave the room?</a:t>
            </a:r>
          </a:p>
        </p:txBody>
      </p:sp>
      <p:sp>
        <p:nvSpPr>
          <p:cNvPr id="18" name="slide-9-text-3">
            <a:extLst>
              <a:ext uri="{FF2B5EF4-FFF2-40B4-BE49-F238E27FC236}">
                <ns2:creationId id="{C41C15D0-611F-4703-ADDD-455B73135189}"/>
              </a:ext>
            </a:extLst>
          </p:cNvPr>
          <p:cNvSpPr>
            <a:spLocks noGrp="1"/>
          </p:cNvSpPr>
          <p:nvPr/>
        </p:nvSpPr>
        <p:spPr>
          <a:xfrm>
            <a:off x="1073150" y="2530773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OPTION A / CAPTURE</a:t>
            </a:r>
          </a:p>
        </p:txBody>
      </p:sp>
      <p:sp>
        <p:nvSpPr>
          <p:cNvPr id="19" name="slide-9-text-4">
            <a:extLst>
              <a:ext uri="{FF2B5EF4-FFF2-40B4-BE49-F238E27FC236}">
                <ns2:creationId id="{FB3BA986-C2C0-4602-A860-BD7632D50488}"/>
              </a:ext>
            </a:extLst>
          </p:cNvPr>
          <p:cNvSpPr>
            <a:spLocks noGrp="1"/>
          </p:cNvSpPr>
          <p:nvPr/>
        </p:nvSpPr>
        <p:spPr>
          <a:xfrm>
            <a:off x="1073150" y="2886373"/>
            <a:ext cx="4322961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A summary of the conversation.</a:t>
            </a:r>
          </a:p>
        </p:txBody>
      </p:sp>
      <p:sp>
        <p:nvSpPr>
          <p:cNvPr id="20" name="slide-9-text-5">
            <a:extLst>
              <a:ext uri="{FF2B5EF4-FFF2-40B4-BE49-F238E27FC236}">
                <ns2:creationId id="{5130C196-AE54-46B9-B19C-B1CBC49667FE}"/>
              </a:ext>
            </a:extLst>
          </p:cNvPr>
          <p:cNvSpPr>
            <a:spLocks noGrp="1"/>
          </p:cNvSpPr>
          <p:nvPr/>
        </p:nvSpPr>
        <p:spPr>
          <a:xfrm>
            <a:off x="1073150" y="3404493"/>
            <a:ext cx="3746401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Fast to circulate. Preserves themes, but may</a:t>
            </a:r>
          </a:p>
        </p:txBody>
      </p:sp>
      <p:sp>
        <p:nvSpPr>
          <p:cNvPr id="21" name="slide-9-text-6">
            <a:extLst>
              <a:ext uri="{FF2B5EF4-FFF2-40B4-BE49-F238E27FC236}">
                <ns2:creationId id="{376FACCC-B540-4285-9937-0A5F940AA232}"/>
              </a:ext>
            </a:extLst>
          </p:cNvPr>
          <p:cNvSpPr>
            <a:spLocks noGrp="1"/>
          </p:cNvSpPr>
          <p:nvPr/>
        </p:nvSpPr>
        <p:spPr>
          <a:xfrm>
            <a:off x="1073150" y="3671193"/>
            <a:ext cx="2774950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leave claims difficult to examine.</a:t>
            </a:r>
          </a:p>
        </p:txBody>
      </p:sp>
      <p:sp>
        <p:nvSpPr>
          <p:cNvPr id="22" name="slide-9-text-7">
            <a:extLst>
              <a:ext uri="{FF2B5EF4-FFF2-40B4-BE49-F238E27FC236}">
                <ns2:creationId id="{55DAEC28-9393-4740-A96E-CF20B85E85BB}"/>
              </a:ext>
            </a:extLst>
          </p:cNvPr>
          <p:cNvSpPr>
            <a:spLocks noGrp="1"/>
          </p:cNvSpPr>
          <p:nvPr/>
        </p:nvSpPr>
        <p:spPr>
          <a:xfrm>
            <a:off x="6508750" y="2530773"/>
            <a:ext cx="261252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OPTION B / SUBSTANTIATE</a:t>
            </a:r>
          </a:p>
        </p:txBody>
      </p:sp>
      <p:sp>
        <p:nvSpPr>
          <p:cNvPr id="23" name="slide-9-text-8">
            <a:extLst>
              <a:ext uri="{FF2B5EF4-FFF2-40B4-BE49-F238E27FC236}">
                <ns2:creationId id="{4B7D9C7C-C958-48B4-8E0B-E0C066C42D9A}"/>
              </a:ext>
            </a:extLst>
          </p:cNvPr>
          <p:cNvSpPr>
            <a:spLocks noGrp="1"/>
          </p:cNvSpPr>
          <p:nvPr/>
        </p:nvSpPr>
        <p:spPr>
          <a:xfrm>
            <a:off x="6508750" y="2886373"/>
            <a:ext cx="4408686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400" b="0" i="0" spc="-48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A short, reviewed evidence brief.</a:t>
            </a:r>
          </a:p>
        </p:txBody>
      </p:sp>
      <p:sp>
        <p:nvSpPr>
          <p:cNvPr id="24" name="slide-9-text-9">
            <a:extLst>
              <a:ext uri="{FF2B5EF4-FFF2-40B4-BE49-F238E27FC236}">
                <ns2:creationId id="{272C12BC-A4EB-41FC-A816-6E05DEBABD48}"/>
              </a:ext>
            </a:extLst>
          </p:cNvPr>
          <p:cNvSpPr>
            <a:spLocks noGrp="1"/>
          </p:cNvSpPr>
          <p:nvPr/>
        </p:nvSpPr>
        <p:spPr>
          <a:xfrm>
            <a:off x="6508750" y="3404493"/>
            <a:ext cx="338097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Requires a review step. Makes sources,</a:t>
            </a:r>
          </a:p>
        </p:txBody>
      </p:sp>
      <p:sp>
        <p:nvSpPr>
          <p:cNvPr id="25" name="slide-9-text-10">
            <a:extLst>
              <a:ext uri="{FF2B5EF4-FFF2-40B4-BE49-F238E27FC236}">
                <ns2:creationId id="{313DEE29-C429-4844-B62E-C5C2FCD7A6F5}"/>
              </a:ext>
            </a:extLst>
          </p:cNvPr>
          <p:cNvSpPr>
            <a:spLocks noGrp="1"/>
          </p:cNvSpPr>
          <p:nvPr/>
        </p:nvSpPr>
        <p:spPr>
          <a:xfrm>
            <a:off x="6508750" y="3671193"/>
            <a:ext cx="3262908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limitations and open questions explicit.</a:t>
            </a:r>
          </a:p>
        </p:txBody>
      </p:sp>
      <p:sp>
        <p:nvSpPr>
          <p:cNvPr id="26" name="slide-9-text-11">
            <a:extLst>
              <a:ext uri="{FF2B5EF4-FFF2-40B4-BE49-F238E27FC236}">
                <ns2:creationId id="{74A6D6EF-E9E1-46C9-B431-411DA813D300}"/>
              </a:ext>
            </a:extLst>
          </p:cNvPr>
          <p:cNvSpPr>
            <a:spLocks noGrp="1"/>
          </p:cNvSpPr>
          <p:nvPr/>
        </p:nvSpPr>
        <p:spPr>
          <a:xfrm>
            <a:off x="812800" y="4610993"/>
            <a:ext cx="209430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RECOMMENDED ACTION</a:t>
            </a:r>
          </a:p>
        </p:txBody>
      </p:sp>
      <p:sp>
        <p:nvSpPr>
          <p:cNvPr id="27" name="slide-9-text-12">
            <a:extLst>
              <a:ext uri="{FF2B5EF4-FFF2-40B4-BE49-F238E27FC236}">
                <ns2:creationId id="{4E6A1DF4-55D7-4537-8F5B-5E3FC96BD5BE}"/>
              </a:ext>
            </a:extLst>
          </p:cNvPr>
          <p:cNvSpPr>
            <a:spLocks noGrp="1"/>
          </p:cNvSpPr>
          <p:nvPr/>
        </p:nvSpPr>
        <p:spPr>
          <a:xfrm>
            <a:off x="812800" y="4839593"/>
            <a:ext cx="1368723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SAMPLE SLOT</a:t>
            </a:r>
          </a:p>
        </p:txBody>
      </p:sp>
      <p:sp>
        <p:nvSpPr>
          <p:cNvPr id="28" name="slide-9-text-13">
            <a:extLst>
              <a:ext uri="{FF2B5EF4-FFF2-40B4-BE49-F238E27FC236}">
                <ns2:creationId id="{D33C8079-D2AC-4D1D-AE5E-8752F10BF978}"/>
              </a:ext>
            </a:extLst>
          </p:cNvPr>
          <p:cNvSpPr>
            <a:spLocks noGrp="1"/>
          </p:cNvSpPr>
          <p:nvPr/>
        </p:nvSpPr>
        <p:spPr>
          <a:xfrm>
            <a:off x="2983309" y="4553843"/>
            <a:ext cx="5062934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Agree one question and commission a reviewed brief.</a:t>
            </a:r>
          </a:p>
        </p:txBody>
      </p:sp>
      <p:sp>
        <p:nvSpPr>
          <p:cNvPr id="29" name="slide-9-text-14">
            <a:extLst>
              <a:ext uri="{FF2B5EF4-FFF2-40B4-BE49-F238E27FC236}">
                <ns2:creationId id="{1E2B156F-15D2-499B-9860-2DAD6C64E8F2}"/>
              </a:ext>
            </a:extLst>
          </p:cNvPr>
          <p:cNvSpPr>
            <a:spLocks noGrp="1"/>
          </p:cNvSpPr>
          <p:nvPr/>
        </p:nvSpPr>
        <p:spPr>
          <a:xfrm>
            <a:off x="2983309" y="4884043"/>
            <a:ext cx="3875286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Decision owner / review date: to be confirmed.</a:t>
            </a:r>
          </a:p>
        </p:txBody>
      </p:sp>
      <p:sp>
        <p:nvSpPr>
          <p:cNvPr id="30" name="slide-9-text-15">
            <a:extLst>
              <a:ext uri="{FF2B5EF4-FFF2-40B4-BE49-F238E27FC236}">
                <ns2:creationId id="{A1DE4E4E-334E-41DB-9CC7-C2F33B078475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31" name="slide-9-text-16">
            <a:extLst>
              <a:ext uri="{FF2B5EF4-FFF2-40B4-BE49-F238E27FC236}">
                <ns2:creationId id="{E98D9C6C-8243-45A2-91BE-DAA00E155D49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09 / 10</a:t>
            </a:r>
          </a:p>
        </p:txBody>
      </p:sp>
    </p:spTree>
    <p:extLst>
      <p:ext uri="{BB962C8B-B14F-4D97-AF65-F5344CB8AC3E}">
        <ns5:creationId val="1698731245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5" name="box-1">
            <a:extLst>
              <a:ext uri="{FF2B5EF4-FFF2-40B4-BE49-F238E27FC236}">
                <ns2:creationId id="{D94D3599-E395-44C3-A0C0-82762B386068}"/>
              </a:ext>
            </a:extLst>
          </p:cNvPr>
          <p:cNvSpPr>
            <a:spLocks noGrp="1"/>
          </p:cNvSpPr>
          <p:nvPr/>
        </p:nvSpPr>
        <p:spPr>
          <a:xfrm>
            <a:off x="812800" y="3243461"/>
            <a:ext cx="8890000" cy="711200"/>
          </a:xfrm>
          <a:prstGeom prst="rect">
            <a:avLst/>
          </a:prstGeom>
          <a:solidFill>
            <a:srgbClr val="16212C"/>
          </a:solidFill>
          <a:ln w="0">
            <a:noFill/>
          </a:ln>
        </p:spPr>
      </p:sp>
      <p:sp>
        <p:nvSpPr>
          <p:cNvPr id="2" name="box-2-Top">
            <a:extLst>
              <a:ext uri="{FF2B5EF4-FFF2-40B4-BE49-F238E27FC236}">
                <ns2:creationId id="{1B9887FC-DFAC-4A72-AE3D-585CA7038E1A}"/>
              </a:ext>
            </a:extLst>
          </p:cNvPr>
          <p:cNvSpPr>
            <a:spLocks noGrp="1"/>
          </p:cNvSpPr>
          <p:nvPr/>
        </p:nvSpPr>
        <p:spPr>
          <a:xfrm>
            <a:off x="812800" y="4157861"/>
            <a:ext cx="68580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3-Top">
            <a:extLst>
              <a:ext uri="{FF2B5EF4-FFF2-40B4-BE49-F238E27FC236}">
                <ns2:creationId id="{E6066AA6-8DC8-4E3F-A93A-32FF564B0488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18" name=""/>
          <p:cNvPicPr>
            <a:picLocks noChangeAspect="1"/>
          </p:cNvPicPr>
          <p:nvPr/>
        </p:nvPicPr>
        <p:blipFill>
          <a:blip ns3:embed="R97973aec3f234e14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sp>
        <p:nvSpPr>
          <p:cNvPr id="5" name="slide-10-text-0">
            <a:extLst>
              <a:ext uri="{FF2B5EF4-FFF2-40B4-BE49-F238E27FC236}">
                <ns2:creationId id="{1D14AF51-034F-491F-B8E0-837DF7386DED}"/>
              </a:ext>
            </a:extLst>
          </p:cNvPr>
          <p:cNvSpPr>
            <a:spLocks noGrp="1"/>
          </p:cNvSpPr>
          <p:nvPr/>
        </p:nvSpPr>
        <p:spPr>
          <a:xfrm>
            <a:off x="10031710" y="330200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CLOSING</a:t>
            </a:r>
          </a:p>
        </p:txBody>
      </p:sp>
      <p:sp>
        <p:nvSpPr>
          <p:cNvPr id="6" name="slide-10-text-1">
            <a:extLst>
              <a:ext uri="{FF2B5EF4-FFF2-40B4-BE49-F238E27FC236}">
                <ns2:creationId id="{D25F1768-6656-4C28-9CDB-B7DCF52A4A92}"/>
              </a:ext>
            </a:extLst>
          </p:cNvPr>
          <p:cNvSpPr>
            <a:spLocks noGrp="1"/>
          </p:cNvSpPr>
          <p:nvPr/>
        </p:nvSpPr>
        <p:spPr>
          <a:xfrm>
            <a:off x="812800" y="1092200"/>
            <a:ext cx="157609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THE NEXT STEP</a:t>
            </a:r>
          </a:p>
        </p:txBody>
      </p:sp>
      <p:sp>
        <p:nvSpPr>
          <p:cNvPr id="7" name="slide-10-text-2">
            <a:extLst>
              <a:ext uri="{FF2B5EF4-FFF2-40B4-BE49-F238E27FC236}">
                <ns2:creationId id="{F1D564C6-3F7D-404D-905E-56A8C76E2CF4}"/>
              </a:ext>
            </a:extLst>
          </p:cNvPr>
          <p:cNvSpPr>
            <a:spLocks noGrp="1"/>
          </p:cNvSpPr>
          <p:nvPr/>
        </p:nvSpPr>
        <p:spPr>
          <a:xfrm>
            <a:off x="812800" y="1435100"/>
            <a:ext cx="4977408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5200" b="0" i="0" spc="-10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Bring a question.</a:t>
            </a:r>
          </a:p>
        </p:txBody>
      </p:sp>
      <p:sp>
        <p:nvSpPr>
          <p:cNvPr id="8" name="slide-10-text-3">
            <a:extLst>
              <a:ext uri="{FF2B5EF4-FFF2-40B4-BE49-F238E27FC236}">
                <ns2:creationId id="{1971BDAC-FFD9-47CB-9EF5-9DEF02FFE262}"/>
              </a:ext>
            </a:extLst>
          </p:cNvPr>
          <p:cNvSpPr>
            <a:spLocks noGrp="1"/>
          </p:cNvSpPr>
          <p:nvPr/>
        </p:nvSpPr>
        <p:spPr>
          <a:xfrm>
            <a:off x="812800" y="2161480"/>
            <a:ext cx="6534051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00" b="0" i="1" spc="-104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5200" b="0" i="1" spc="-104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Build a shared record.</a:t>
            </a:r>
          </a:p>
        </p:txBody>
      </p:sp>
      <p:sp>
        <p:nvSpPr>
          <p:cNvPr id="9" name="slide-10-text-4">
            <a:extLst>
              <a:ext uri="{FF2B5EF4-FFF2-40B4-BE49-F238E27FC236}">
                <ns2:creationId id="{B412F784-F0BC-4309-9AE4-AFB5B70E9A9F}"/>
              </a:ext>
            </a:extLst>
          </p:cNvPr>
          <p:cNvSpPr>
            <a:spLocks noGrp="1"/>
          </p:cNvSpPr>
          <p:nvPr/>
        </p:nvSpPr>
        <p:spPr>
          <a:xfrm>
            <a:off x="1016000" y="3548261"/>
            <a:ext cx="178335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PROPOSED ACTION</a:t>
            </a:r>
          </a:p>
        </p:txBody>
      </p:sp>
      <p:sp>
        <p:nvSpPr>
          <p:cNvPr id="10" name="slide-10-text-5">
            <a:extLst>
              <a:ext uri="{FF2B5EF4-FFF2-40B4-BE49-F238E27FC236}">
                <ns2:creationId id="{7AF1177F-F7D5-402B-86BB-40EEEF1F6F0B}"/>
              </a:ext>
            </a:extLst>
          </p:cNvPr>
          <p:cNvSpPr>
            <a:spLocks noGrp="1"/>
          </p:cNvSpPr>
          <p:nvPr/>
        </p:nvSpPr>
        <p:spPr>
          <a:xfrm>
            <a:off x="2900958" y="3484761"/>
            <a:ext cx="4961731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6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6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Choose the question and agree a review checkpoint.</a:t>
            </a:r>
          </a:p>
        </p:txBody>
      </p:sp>
      <p:sp>
        <p:nvSpPr>
          <p:cNvPr id="11" name="slide-10-text-6">
            <a:extLst>
              <a:ext uri="{FF2B5EF4-FFF2-40B4-BE49-F238E27FC236}">
                <ns2:creationId id="{82D91106-CE26-4A07-9B9C-7C096195471E}"/>
              </a:ext>
            </a:extLst>
          </p:cNvPr>
          <p:cNvSpPr>
            <a:spLocks noGrp="1"/>
          </p:cNvSpPr>
          <p:nvPr/>
        </p:nvSpPr>
        <p:spPr>
          <a:xfrm>
            <a:off x="812800" y="4373761"/>
            <a:ext cx="2788444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Contact: [approved ASF contact]</a:t>
            </a:r>
          </a:p>
        </p:txBody>
      </p:sp>
      <p:sp>
        <p:nvSpPr>
          <p:cNvPr id="12" name="slide-10-text-7">
            <a:extLst>
              <a:ext uri="{FF2B5EF4-FFF2-40B4-BE49-F238E27FC236}">
                <ns2:creationId id="{FD521566-315B-46FE-84E3-9EFFEDCF38FF}"/>
              </a:ext>
            </a:extLst>
          </p:cNvPr>
          <p:cNvSpPr>
            <a:spLocks noGrp="1"/>
          </p:cNvSpPr>
          <p:nvPr/>
        </p:nvSpPr>
        <p:spPr>
          <a:xfrm>
            <a:off x="812800" y="4729361"/>
            <a:ext cx="302716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REPLACE BEFORE EXTERNAL USE</a:t>
            </a:r>
          </a:p>
        </p:txBody>
      </p:sp>
      <p:sp>
        <p:nvSpPr>
          <p:cNvPr id="13" name="slide-10-text-8">
            <a:extLst>
              <a:ext uri="{FF2B5EF4-FFF2-40B4-BE49-F238E27FC236}">
                <ns2:creationId id="{8EA57A9E-A272-4B29-A31E-F19C517DB205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14" name="slide-10-text-9">
            <a:extLst>
              <a:ext uri="{FF2B5EF4-FFF2-40B4-BE49-F238E27FC236}">
                <ns2:creationId id="{1C3282E4-2556-4121-844E-7313A9B9632B}"/>
              </a:ext>
            </a:extLst>
          </p:cNvPr>
          <p:cNvSpPr>
            <a:spLocks noGrp="1"/>
          </p:cNvSpPr>
          <p:nvPr/>
        </p:nvSpPr>
        <p:spPr>
          <a:xfrm>
            <a:off x="10135394" y="6477000"/>
            <a:ext cx="1472406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CORE 10 / 10</a:t>
            </a:r>
          </a:p>
        </p:txBody>
      </p:sp>
    </p:spTree>
    <p:extLst>
      <p:ext uri="{BB962C8B-B14F-4D97-AF65-F5344CB8AC3E}">
        <ns4:creationId val="863731888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74" name="box-1-Top">
            <a:extLst>
              <a:ext uri="{FF2B5EF4-FFF2-40B4-BE49-F238E27FC236}">
                <ns2:creationId id="{1BB54654-ABB3-4F78-9817-A2A1FFB76B5B}"/>
              </a:ext>
            </a:extLst>
          </p:cNvPr>
          <p:cNvSpPr>
            <a:spLocks noGrp="1"/>
          </p:cNvSpPr>
          <p:nvPr/>
        </p:nvSpPr>
        <p:spPr>
          <a:xfrm>
            <a:off x="812800" y="2061369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" name="box-2-Bottom">
            <a:extLst>
              <a:ext uri="{FF2B5EF4-FFF2-40B4-BE49-F238E27FC236}">
                <ns2:creationId id="{75AF14D2-B21B-493C-B519-130DD5F0E24E}"/>
              </a:ext>
            </a:extLst>
          </p:cNvPr>
          <p:cNvSpPr>
            <a:spLocks noGrp="1"/>
          </p:cNvSpPr>
          <p:nvPr/>
        </p:nvSpPr>
        <p:spPr>
          <a:xfrm>
            <a:off x="812800" y="316626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3" name="box-3-Bottom">
            <a:extLst>
              <a:ext uri="{FF2B5EF4-FFF2-40B4-BE49-F238E27FC236}">
                <ns2:creationId id="{1CE21CC7-9714-41A8-ABAD-3938C639C091}"/>
              </a:ext>
            </a:extLst>
          </p:cNvPr>
          <p:cNvSpPr>
            <a:spLocks noGrp="1"/>
          </p:cNvSpPr>
          <p:nvPr/>
        </p:nvSpPr>
        <p:spPr>
          <a:xfrm>
            <a:off x="2926060" y="316626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4" name="box-4-Bottom">
            <a:extLst>
              <a:ext uri="{FF2B5EF4-FFF2-40B4-BE49-F238E27FC236}">
                <ns2:creationId id="{2597A095-6537-40EA-B104-FA2CA1FC88CD}"/>
              </a:ext>
            </a:extLst>
          </p:cNvPr>
          <p:cNvSpPr>
            <a:spLocks noGrp="1"/>
          </p:cNvSpPr>
          <p:nvPr/>
        </p:nvSpPr>
        <p:spPr>
          <a:xfrm>
            <a:off x="5039320" y="316626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5" name="box-5-Bottom">
            <a:extLst>
              <a:ext uri="{FF2B5EF4-FFF2-40B4-BE49-F238E27FC236}">
                <ns2:creationId id="{DBC375A7-35D5-486D-82F2-09EDD24A6B2E}"/>
              </a:ext>
            </a:extLst>
          </p:cNvPr>
          <p:cNvSpPr>
            <a:spLocks noGrp="1"/>
          </p:cNvSpPr>
          <p:nvPr/>
        </p:nvSpPr>
        <p:spPr>
          <a:xfrm>
            <a:off x="7152580" y="316626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6" name="box-6-Bottom">
            <a:extLst>
              <a:ext uri="{FF2B5EF4-FFF2-40B4-BE49-F238E27FC236}">
                <ns2:creationId id="{80898298-8D47-44C4-BCDA-F5CDC1943F1A}"/>
              </a:ext>
            </a:extLst>
          </p:cNvPr>
          <p:cNvSpPr>
            <a:spLocks noGrp="1"/>
          </p:cNvSpPr>
          <p:nvPr/>
        </p:nvSpPr>
        <p:spPr>
          <a:xfrm>
            <a:off x="9265841" y="316626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7" name="box-7-Bottom">
            <a:extLst>
              <a:ext uri="{FF2B5EF4-FFF2-40B4-BE49-F238E27FC236}">
                <ns2:creationId id="{07BFFB9F-8549-4194-A88E-4294214EFF63}"/>
              </a:ext>
            </a:extLst>
          </p:cNvPr>
          <p:cNvSpPr>
            <a:spLocks noGrp="1"/>
          </p:cNvSpPr>
          <p:nvPr/>
        </p:nvSpPr>
        <p:spPr>
          <a:xfrm>
            <a:off x="812800" y="42648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8" name="box-8-Bottom">
            <a:extLst>
              <a:ext uri="{FF2B5EF4-FFF2-40B4-BE49-F238E27FC236}">
                <ns2:creationId id="{A2400C1E-A1B8-4E4A-87E0-75E9FAF17335}"/>
              </a:ext>
            </a:extLst>
          </p:cNvPr>
          <p:cNvSpPr>
            <a:spLocks noGrp="1"/>
          </p:cNvSpPr>
          <p:nvPr/>
        </p:nvSpPr>
        <p:spPr>
          <a:xfrm>
            <a:off x="2926060" y="42648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9" name="box-9-Bottom">
            <a:extLst>
              <a:ext uri="{FF2B5EF4-FFF2-40B4-BE49-F238E27FC236}">
                <ns2:creationId id="{5A1C32E0-1D41-46C2-B9EF-28462553C67E}"/>
              </a:ext>
            </a:extLst>
          </p:cNvPr>
          <p:cNvSpPr>
            <a:spLocks noGrp="1"/>
          </p:cNvSpPr>
          <p:nvPr/>
        </p:nvSpPr>
        <p:spPr>
          <a:xfrm>
            <a:off x="5039320" y="42648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0" name="box-10-Bottom">
            <a:extLst>
              <a:ext uri="{FF2B5EF4-FFF2-40B4-BE49-F238E27FC236}">
                <ns2:creationId id="{E1EF83E1-0220-4B9E-B66C-BD26125163EB}"/>
              </a:ext>
            </a:extLst>
          </p:cNvPr>
          <p:cNvSpPr>
            <a:spLocks noGrp="1"/>
          </p:cNvSpPr>
          <p:nvPr/>
        </p:nvSpPr>
        <p:spPr>
          <a:xfrm>
            <a:off x="7152580" y="42648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1" name="box-11-Bottom">
            <a:extLst>
              <a:ext uri="{FF2B5EF4-FFF2-40B4-BE49-F238E27FC236}">
                <ns2:creationId id="{6154A431-29A4-4277-A7AD-230BE87B86FD}"/>
              </a:ext>
            </a:extLst>
          </p:cNvPr>
          <p:cNvSpPr>
            <a:spLocks noGrp="1"/>
          </p:cNvSpPr>
          <p:nvPr/>
        </p:nvSpPr>
        <p:spPr>
          <a:xfrm>
            <a:off x="9265841" y="42648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2" name="box-12-Bottom">
            <a:extLst>
              <a:ext uri="{FF2B5EF4-FFF2-40B4-BE49-F238E27FC236}">
                <ns2:creationId id="{47E9494F-FF4A-4041-B5D7-F57A103243EB}"/>
              </a:ext>
            </a:extLst>
          </p:cNvPr>
          <p:cNvSpPr>
            <a:spLocks noGrp="1"/>
          </p:cNvSpPr>
          <p:nvPr/>
        </p:nvSpPr>
        <p:spPr>
          <a:xfrm>
            <a:off x="812800" y="51157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3" name="box-13-Bottom">
            <a:extLst>
              <a:ext uri="{FF2B5EF4-FFF2-40B4-BE49-F238E27FC236}">
                <ns2:creationId id="{09F2E711-4870-459B-BAF7-3B757F148CC5}"/>
              </a:ext>
            </a:extLst>
          </p:cNvPr>
          <p:cNvSpPr>
            <a:spLocks noGrp="1"/>
          </p:cNvSpPr>
          <p:nvPr/>
        </p:nvSpPr>
        <p:spPr>
          <a:xfrm>
            <a:off x="2926060" y="51157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4" name="box-14-Bottom">
            <a:extLst>
              <a:ext uri="{FF2B5EF4-FFF2-40B4-BE49-F238E27FC236}">
                <ns2:creationId id="{0BE3ED8A-9D00-4090-B3A4-B59D314FB10C}"/>
              </a:ext>
            </a:extLst>
          </p:cNvPr>
          <p:cNvSpPr>
            <a:spLocks noGrp="1"/>
          </p:cNvSpPr>
          <p:nvPr/>
        </p:nvSpPr>
        <p:spPr>
          <a:xfrm>
            <a:off x="5039320" y="51157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5" name="box-15-Bottom">
            <a:extLst>
              <a:ext uri="{FF2B5EF4-FFF2-40B4-BE49-F238E27FC236}">
                <ns2:creationId id="{F349C70C-452D-4401-957D-461627323D5B}"/>
              </a:ext>
            </a:extLst>
          </p:cNvPr>
          <p:cNvSpPr>
            <a:spLocks noGrp="1"/>
          </p:cNvSpPr>
          <p:nvPr/>
        </p:nvSpPr>
        <p:spPr>
          <a:xfrm>
            <a:off x="7152580" y="51157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6" name="box-16-Bottom">
            <a:extLst>
              <a:ext uri="{FF2B5EF4-FFF2-40B4-BE49-F238E27FC236}">
                <ns2:creationId id="{D8539769-8E7C-4D39-A3F1-8B018CD33862}"/>
              </a:ext>
            </a:extLst>
          </p:cNvPr>
          <p:cNvSpPr>
            <a:spLocks noGrp="1"/>
          </p:cNvSpPr>
          <p:nvPr/>
        </p:nvSpPr>
        <p:spPr>
          <a:xfrm>
            <a:off x="9265841" y="5115719"/>
            <a:ext cx="211326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17" name="box-17-Top">
            <a:extLst>
              <a:ext uri="{FF2B5EF4-FFF2-40B4-BE49-F238E27FC236}">
                <ns2:creationId id="{256426E9-F8A5-4E44-80E2-D881139F5160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pic>
        <p:nvPicPr>
          <p:cNvPr id="91" name=""/>
          <p:cNvPicPr>
            <a:picLocks noChangeAspect="1"/>
          </p:cNvPicPr>
          <p:nvPr/>
        </p:nvPicPr>
        <p:blipFill>
          <a:blip ns3:embed="R3686ad8362324162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92" name=""/>
          <p:cNvPicPr>
            <a:picLocks noChangeAspect="1"/>
          </p:cNvPicPr>
          <p:nvPr/>
        </p:nvPicPr>
        <p:blipFill>
          <a:blip ns3:embed="Rf25daa9e2e1d4950">
            <a:extLst>
              <a:ext uri="{96DAC541-7B7A-43D3-8B79-37D633B846F1}">
                <ns4:svgBlip ns3:embed="R1bfe59c5d9f64566"/>
              </a:ext>
            </a:extLst>
          </a:blip>
          <a:stretch/>
        </p:blipFill>
        <p:spPr>
          <a:xfrm>
            <a:off x="914400" y="2486819"/>
            <a:ext cx="254000" cy="254000"/>
          </a:xfrm>
          <a:prstGeom prst="rect">
            <a:avLst/>
          </a:prstGeom>
        </p:spPr>
      </p:pic>
      <p:pic>
        <p:nvPicPr>
          <p:cNvPr id="93" name=""/>
          <p:cNvPicPr>
            <a:picLocks noChangeAspect="1"/>
          </p:cNvPicPr>
          <p:nvPr/>
        </p:nvPicPr>
        <p:blipFill>
          <a:blip ns3:embed="R91d61463d9194733">
            <a:extLst>
              <a:ext uri="{96DAC541-7B7A-43D3-8B79-37D633B846F1}">
                <ns4:svgBlip ns3:embed="R796cf0109e4c48fd"/>
              </a:ext>
            </a:extLst>
          </a:blip>
          <a:stretch/>
        </p:blipFill>
        <p:spPr>
          <a:xfrm>
            <a:off x="3027660" y="2486819"/>
            <a:ext cx="254000" cy="254000"/>
          </a:xfrm>
          <a:prstGeom prst="rect">
            <a:avLst/>
          </a:prstGeom>
        </p:spPr>
      </p:pic>
      <p:pic>
        <p:nvPicPr>
          <p:cNvPr id="94" name=""/>
          <p:cNvPicPr>
            <a:picLocks noChangeAspect="1"/>
          </p:cNvPicPr>
          <p:nvPr/>
        </p:nvPicPr>
        <p:blipFill>
          <a:blip ns3:embed="R83c11d0f57104ba5">
            <a:extLst>
              <a:ext uri="{96DAC541-7B7A-43D3-8B79-37D633B846F1}">
                <ns4:svgBlip ns3:embed="Rda09d69da62d4906"/>
              </a:ext>
            </a:extLst>
          </a:blip>
          <a:stretch/>
        </p:blipFill>
        <p:spPr>
          <a:xfrm>
            <a:off x="5140920" y="2486819"/>
            <a:ext cx="254000" cy="254000"/>
          </a:xfrm>
          <a:prstGeom prst="rect">
            <a:avLst/>
          </a:prstGeom>
        </p:spPr>
      </p:pic>
      <p:pic>
        <p:nvPicPr>
          <p:cNvPr id="95" name=""/>
          <p:cNvPicPr>
            <a:picLocks noChangeAspect="1"/>
          </p:cNvPicPr>
          <p:nvPr/>
        </p:nvPicPr>
        <p:blipFill>
          <a:blip ns3:embed="Rc7773efb82e44413">
            <a:extLst>
              <a:ext uri="{96DAC541-7B7A-43D3-8B79-37D633B846F1}">
                <ns4:svgBlip ns3:embed="R1a7090a2605846e4"/>
              </a:ext>
            </a:extLst>
          </a:blip>
          <a:stretch/>
        </p:blipFill>
        <p:spPr>
          <a:xfrm>
            <a:off x="7254180" y="2486819"/>
            <a:ext cx="254000" cy="254000"/>
          </a:xfrm>
          <a:prstGeom prst="rect">
            <a:avLst/>
          </a:prstGeom>
        </p:spPr>
      </p:pic>
      <p:pic>
        <p:nvPicPr>
          <p:cNvPr id="96" name=""/>
          <p:cNvPicPr>
            <a:picLocks noChangeAspect="1"/>
          </p:cNvPicPr>
          <p:nvPr/>
        </p:nvPicPr>
        <p:blipFill>
          <a:blip ns3:embed="Rd539cd13d0c54abc">
            <a:extLst>
              <a:ext uri="{96DAC541-7B7A-43D3-8B79-37D633B846F1}">
                <ns4:svgBlip ns3:embed="Rd717eaceeddb4b72"/>
              </a:ext>
            </a:extLst>
          </a:blip>
          <a:stretch/>
        </p:blipFill>
        <p:spPr>
          <a:xfrm>
            <a:off x="9367441" y="2486819"/>
            <a:ext cx="254000" cy="254000"/>
          </a:xfrm>
          <a:prstGeom prst="rect">
            <a:avLst/>
          </a:prstGeom>
        </p:spPr>
      </p:pic>
      <p:pic>
        <p:nvPicPr>
          <p:cNvPr id="97" name=""/>
          <p:cNvPicPr>
            <a:picLocks noChangeAspect="1"/>
          </p:cNvPicPr>
          <p:nvPr/>
        </p:nvPicPr>
        <p:blipFill>
          <a:blip ns3:embed="Re1de8e0f14b54170">
            <a:extLst>
              <a:ext uri="{96DAC541-7B7A-43D3-8B79-37D633B846F1}">
                <ns4:svgBlip ns3:embed="Rc159b8e36024495c"/>
              </a:ext>
            </a:extLst>
          </a:blip>
          <a:stretch/>
        </p:blipFill>
        <p:spPr>
          <a:xfrm>
            <a:off x="914400" y="3585369"/>
            <a:ext cx="254000" cy="254000"/>
          </a:xfrm>
          <a:prstGeom prst="rect">
            <a:avLst/>
          </a:prstGeom>
        </p:spPr>
      </p:pic>
      <p:pic>
        <p:nvPicPr>
          <p:cNvPr id="98" name=""/>
          <p:cNvPicPr>
            <a:picLocks noChangeAspect="1"/>
          </p:cNvPicPr>
          <p:nvPr/>
        </p:nvPicPr>
        <p:blipFill>
          <a:blip ns3:embed="R9a03c1ad33b74b9d">
            <a:extLst>
              <a:ext uri="{96DAC541-7B7A-43D3-8B79-37D633B846F1}">
                <ns4:svgBlip ns3:embed="Rb2089e9e988a455a"/>
              </a:ext>
            </a:extLst>
          </a:blip>
          <a:stretch/>
        </p:blipFill>
        <p:spPr>
          <a:xfrm>
            <a:off x="3027660" y="3585369"/>
            <a:ext cx="254000" cy="254000"/>
          </a:xfrm>
          <a:prstGeom prst="rect">
            <a:avLst/>
          </a:prstGeom>
        </p:spPr>
      </p:pic>
      <p:pic>
        <p:nvPicPr>
          <p:cNvPr id="99" name=""/>
          <p:cNvPicPr>
            <a:picLocks noChangeAspect="1"/>
          </p:cNvPicPr>
          <p:nvPr/>
        </p:nvPicPr>
        <p:blipFill>
          <a:blip ns3:embed="R96e1d6d7d35c4c0a">
            <a:extLst>
              <a:ext uri="{96DAC541-7B7A-43D3-8B79-37D633B846F1}">
                <ns4:svgBlip ns3:embed="R763d2445132b46ea"/>
              </a:ext>
            </a:extLst>
          </a:blip>
          <a:stretch/>
        </p:blipFill>
        <p:spPr>
          <a:xfrm>
            <a:off x="5140920" y="3585369"/>
            <a:ext cx="254000" cy="254000"/>
          </a:xfrm>
          <a:prstGeom prst="rect">
            <a:avLst/>
          </a:prstGeom>
        </p:spPr>
      </p:pic>
      <p:pic>
        <p:nvPicPr>
          <p:cNvPr id="100" name=""/>
          <p:cNvPicPr>
            <a:picLocks noChangeAspect="1"/>
          </p:cNvPicPr>
          <p:nvPr/>
        </p:nvPicPr>
        <p:blipFill>
          <a:blip ns3:embed="Rd2e082b685644251">
            <a:extLst>
              <a:ext uri="{96DAC541-7B7A-43D3-8B79-37D633B846F1}">
                <ns4:svgBlip ns3:embed="Rf28dde1071de4d5f"/>
              </a:ext>
            </a:extLst>
          </a:blip>
          <a:stretch/>
        </p:blipFill>
        <p:spPr>
          <a:xfrm>
            <a:off x="7254180" y="3585369"/>
            <a:ext cx="254000" cy="254000"/>
          </a:xfrm>
          <a:prstGeom prst="rect">
            <a:avLst/>
          </a:prstGeom>
        </p:spPr>
      </p:pic>
      <p:pic>
        <p:nvPicPr>
          <p:cNvPr id="101" name=""/>
          <p:cNvPicPr>
            <a:picLocks noChangeAspect="1"/>
          </p:cNvPicPr>
          <p:nvPr/>
        </p:nvPicPr>
        <p:blipFill>
          <a:blip ns3:embed="R0b8cdce315894f70">
            <a:extLst>
              <a:ext uri="{96DAC541-7B7A-43D3-8B79-37D633B846F1}">
                <ns4:svgBlip ns3:embed="Ra095426e364f4ba3"/>
              </a:ext>
            </a:extLst>
          </a:blip>
          <a:stretch/>
        </p:blipFill>
        <p:spPr>
          <a:xfrm>
            <a:off x="9367441" y="3585369"/>
            <a:ext cx="254000" cy="254000"/>
          </a:xfrm>
          <a:prstGeom prst="rect">
            <a:avLst/>
          </a:prstGeom>
        </p:spPr>
      </p:pic>
      <p:pic>
        <p:nvPicPr>
          <p:cNvPr id="102" name=""/>
          <p:cNvPicPr>
            <a:picLocks noChangeAspect="1"/>
          </p:cNvPicPr>
          <p:nvPr/>
        </p:nvPicPr>
        <p:blipFill>
          <a:blip ns3:embed="Rc7eade29de5449fc">
            <a:extLst>
              <a:ext uri="{96DAC541-7B7A-43D3-8B79-37D633B846F1}">
                <ns4:svgBlip ns3:embed="R48849e433eed4fa0"/>
              </a:ext>
            </a:extLst>
          </a:blip>
          <a:stretch/>
        </p:blipFill>
        <p:spPr>
          <a:xfrm>
            <a:off x="914400" y="4560094"/>
            <a:ext cx="254000" cy="254000"/>
          </a:xfrm>
          <a:prstGeom prst="rect">
            <a:avLst/>
          </a:prstGeom>
        </p:spPr>
      </p:pic>
      <p:pic>
        <p:nvPicPr>
          <p:cNvPr id="103" name=""/>
          <p:cNvPicPr>
            <a:picLocks noChangeAspect="1"/>
          </p:cNvPicPr>
          <p:nvPr/>
        </p:nvPicPr>
        <p:blipFill>
          <a:blip ns3:embed="R1202a969ff1546e5">
            <a:extLst>
              <a:ext uri="{96DAC541-7B7A-43D3-8B79-37D633B846F1}">
                <ns4:svgBlip ns3:embed="Rb57d510bf7244799"/>
              </a:ext>
            </a:extLst>
          </a:blip>
          <a:stretch/>
        </p:blipFill>
        <p:spPr>
          <a:xfrm>
            <a:off x="3027660" y="4560094"/>
            <a:ext cx="254000" cy="254000"/>
          </a:xfrm>
          <a:prstGeom prst="rect">
            <a:avLst/>
          </a:prstGeom>
        </p:spPr>
      </p:pic>
      <p:pic>
        <p:nvPicPr>
          <p:cNvPr id="104" name=""/>
          <p:cNvPicPr>
            <a:picLocks noChangeAspect="1"/>
          </p:cNvPicPr>
          <p:nvPr/>
        </p:nvPicPr>
        <p:blipFill>
          <a:blip ns3:embed="R3926b5d186794f5d">
            <a:extLst>
              <a:ext uri="{96DAC541-7B7A-43D3-8B79-37D633B846F1}">
                <ns4:svgBlip ns3:embed="Rb41d69a5d65f4010"/>
              </a:ext>
            </a:extLst>
          </a:blip>
          <a:stretch/>
        </p:blipFill>
        <p:spPr>
          <a:xfrm>
            <a:off x="5140920" y="4560094"/>
            <a:ext cx="254000" cy="254000"/>
          </a:xfrm>
          <a:prstGeom prst="rect">
            <a:avLst/>
          </a:prstGeom>
        </p:spPr>
      </p:pic>
      <p:pic>
        <p:nvPicPr>
          <p:cNvPr id="105" name=""/>
          <p:cNvPicPr>
            <a:picLocks noChangeAspect="1"/>
          </p:cNvPicPr>
          <p:nvPr/>
        </p:nvPicPr>
        <p:blipFill>
          <a:blip ns3:embed="Raaca9f3898394a1c">
            <a:extLst>
              <a:ext uri="{96DAC541-7B7A-43D3-8B79-37D633B846F1}">
                <ns4:svgBlip ns3:embed="R9d1d96ab4aa74872"/>
              </a:ext>
            </a:extLst>
          </a:blip>
          <a:stretch/>
        </p:blipFill>
        <p:spPr>
          <a:xfrm>
            <a:off x="7254180" y="4560094"/>
            <a:ext cx="254000" cy="254000"/>
          </a:xfrm>
          <a:prstGeom prst="rect">
            <a:avLst/>
          </a:prstGeom>
        </p:spPr>
      </p:pic>
      <p:pic>
        <p:nvPicPr>
          <p:cNvPr id="106" name=""/>
          <p:cNvPicPr>
            <a:picLocks noChangeAspect="1"/>
          </p:cNvPicPr>
          <p:nvPr/>
        </p:nvPicPr>
        <p:blipFill>
          <a:blip ns3:embed="R3b4c675104d34b0c">
            <a:extLst>
              <a:ext uri="{96DAC541-7B7A-43D3-8B79-37D633B846F1}">
                <ns4:svgBlip ns3:embed="R6e20a655731641de"/>
              </a:ext>
            </a:extLst>
          </a:blip>
          <a:stretch/>
        </p:blipFill>
        <p:spPr>
          <a:xfrm>
            <a:off x="9367441" y="4560094"/>
            <a:ext cx="254000" cy="254000"/>
          </a:xfrm>
          <a:prstGeom prst="rect">
            <a:avLst/>
          </a:prstGeom>
        </p:spPr>
      </p:pic>
      <p:sp>
        <p:nvSpPr>
          <p:cNvPr id="34" name="slide-11-text-0">
            <a:extLst>
              <a:ext uri="{FF2B5EF4-FFF2-40B4-BE49-F238E27FC236}">
                <ns2:creationId id="{11A3C66C-DB18-46EC-8D12-6F4B2C2331D2}"/>
              </a:ext>
            </a:extLst>
          </p:cNvPr>
          <p:cNvSpPr>
            <a:spLocks noGrp="1"/>
          </p:cNvSpPr>
          <p:nvPr/>
        </p:nvSpPr>
        <p:spPr>
          <a:xfrm>
            <a:off x="9928126" y="3302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APPENDIX</a:t>
            </a:r>
          </a:p>
        </p:txBody>
      </p:sp>
      <p:sp>
        <p:nvSpPr>
          <p:cNvPr id="35" name="slide-11-text-1">
            <a:extLst>
              <a:ext uri="{FF2B5EF4-FFF2-40B4-BE49-F238E27FC236}">
                <ns2:creationId id="{E5346AEA-E092-4C0C-B807-684ABB761336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2819797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APPENDIX A / ICON LIBRARY</a:t>
            </a:r>
          </a:p>
        </p:txBody>
      </p:sp>
      <p:sp>
        <p:nvSpPr>
          <p:cNvPr id="36" name="slide-11-text-2">
            <a:extLst>
              <a:ext uri="{FF2B5EF4-FFF2-40B4-BE49-F238E27FC236}">
                <ns2:creationId id="{8546694B-D857-48AC-B70B-E6897498D8DD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5590282" cy="577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 spc="-72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3600" b="0" i="0" spc="-72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Small icons. Clear meaning.</a:t>
            </a:r>
          </a:p>
        </p:txBody>
      </p:sp>
      <p:sp>
        <p:nvSpPr>
          <p:cNvPr id="37" name="slide-11-text-3">
            <a:extLst>
              <a:ext uri="{FF2B5EF4-FFF2-40B4-BE49-F238E27FC236}">
                <ns2:creationId id="{F2E0B4E4-6659-4E38-B098-C9BEE58A1E7F}"/>
              </a:ext>
            </a:extLst>
          </p:cNvPr>
          <p:cNvSpPr>
            <a:spLocks noGrp="1"/>
          </p:cNvSpPr>
          <p:nvPr/>
        </p:nvSpPr>
        <p:spPr>
          <a:xfrm>
            <a:off x="1295400" y="2382044"/>
            <a:ext cx="1641971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Concept / Question</a:t>
            </a:r>
          </a:p>
        </p:txBody>
      </p:sp>
      <p:sp>
        <p:nvSpPr>
          <p:cNvPr id="38" name="slide-11-text-4">
            <a:extLst>
              <a:ext uri="{FF2B5EF4-FFF2-40B4-BE49-F238E27FC236}">
                <ns2:creationId id="{F96DA6D7-4C6E-4FA6-B2EF-45E08F1D9274}"/>
              </a:ext>
            </a:extLst>
          </p:cNvPr>
          <p:cNvSpPr>
            <a:spLocks noGrp="1"/>
          </p:cNvSpPr>
          <p:nvPr/>
        </p:nvSpPr>
        <p:spPr>
          <a:xfrm>
            <a:off x="1295400" y="2667794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concept</a:t>
            </a:r>
          </a:p>
        </p:txBody>
      </p:sp>
      <p:sp>
        <p:nvSpPr>
          <p:cNvPr id="39" name="slide-11-text-5">
            <a:extLst>
              <a:ext uri="{FF2B5EF4-FFF2-40B4-BE49-F238E27FC236}">
                <ns2:creationId id="{9BEA897A-ACA8-41BD-967B-8130207512D3}"/>
              </a:ext>
            </a:extLst>
          </p:cNvPr>
          <p:cNvSpPr>
            <a:spLocks noGrp="1"/>
          </p:cNvSpPr>
          <p:nvPr/>
        </p:nvSpPr>
        <p:spPr>
          <a:xfrm>
            <a:off x="3408660" y="2382044"/>
            <a:ext cx="1421309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Activity / Record</a:t>
            </a:r>
          </a:p>
        </p:txBody>
      </p:sp>
      <p:sp>
        <p:nvSpPr>
          <p:cNvPr id="40" name="slide-11-text-6">
            <a:extLst>
              <a:ext uri="{FF2B5EF4-FFF2-40B4-BE49-F238E27FC236}">
                <ns2:creationId id="{705D1260-D12B-48B1-A78A-2DE6D5381135}"/>
              </a:ext>
            </a:extLst>
          </p:cNvPr>
          <p:cNvSpPr>
            <a:spLocks noGrp="1"/>
          </p:cNvSpPr>
          <p:nvPr/>
        </p:nvSpPr>
        <p:spPr>
          <a:xfrm>
            <a:off x="3408660" y="2667794"/>
            <a:ext cx="77737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record</a:t>
            </a:r>
          </a:p>
        </p:txBody>
      </p:sp>
      <p:sp>
        <p:nvSpPr>
          <p:cNvPr id="41" name="slide-11-text-7">
            <a:extLst>
              <a:ext uri="{FF2B5EF4-FFF2-40B4-BE49-F238E27FC236}">
                <ns2:creationId id="{F10AD458-E5C4-4CF0-ADAF-31EFCC235871}"/>
              </a:ext>
            </a:extLst>
          </p:cNvPr>
          <p:cNvSpPr>
            <a:spLocks noGrp="1"/>
          </p:cNvSpPr>
          <p:nvPr/>
        </p:nvSpPr>
        <p:spPr>
          <a:xfrm>
            <a:off x="5521920" y="2258219"/>
            <a:ext cx="1072852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Document /</a:t>
            </a:r>
          </a:p>
        </p:txBody>
      </p:sp>
      <p:sp>
        <p:nvSpPr>
          <p:cNvPr id="42" name="slide-11-text-8">
            <a:extLst>
              <a:ext uri="{FF2B5EF4-FFF2-40B4-BE49-F238E27FC236}">
                <ns2:creationId id="{79F068A1-EA76-4C58-A514-8B0B622CE636}"/>
              </a:ext>
            </a:extLst>
          </p:cNvPr>
          <p:cNvSpPr>
            <a:spLocks noGrp="1"/>
          </p:cNvSpPr>
          <p:nvPr/>
        </p:nvSpPr>
        <p:spPr>
          <a:xfrm>
            <a:off x="5521920" y="2505869"/>
            <a:ext cx="103634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43" name="slide-11-text-9">
            <a:extLst>
              <a:ext uri="{FF2B5EF4-FFF2-40B4-BE49-F238E27FC236}">
                <ns2:creationId id="{91939A07-AA94-4D09-A714-D2B145F3DF7D}"/>
              </a:ext>
            </a:extLst>
          </p:cNvPr>
          <p:cNvSpPr>
            <a:spLocks noGrp="1"/>
          </p:cNvSpPr>
          <p:nvPr/>
        </p:nvSpPr>
        <p:spPr>
          <a:xfrm>
            <a:off x="5521920" y="2791619"/>
            <a:ext cx="123467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publication</a:t>
            </a:r>
          </a:p>
        </p:txBody>
      </p:sp>
      <p:sp>
        <p:nvSpPr>
          <p:cNvPr id="44" name="slide-11-text-10">
            <a:extLst>
              <a:ext uri="{FF2B5EF4-FFF2-40B4-BE49-F238E27FC236}">
                <ns2:creationId id="{F3B3451B-4CCA-4144-BE00-3625C580F0AD}"/>
              </a:ext>
            </a:extLst>
          </p:cNvPr>
          <p:cNvSpPr>
            <a:spLocks noGrp="1"/>
          </p:cNvSpPr>
          <p:nvPr/>
        </p:nvSpPr>
        <p:spPr>
          <a:xfrm>
            <a:off x="7635180" y="2382044"/>
            <a:ext cx="1394023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Archive / Reuse</a:t>
            </a:r>
          </a:p>
        </p:txBody>
      </p:sp>
      <p:sp>
        <p:nvSpPr>
          <p:cNvPr id="45" name="slide-11-text-11">
            <a:extLst>
              <a:ext uri="{FF2B5EF4-FFF2-40B4-BE49-F238E27FC236}">
                <ns2:creationId id="{A49D5508-646B-4D8E-A061-6BA7DD1E2D99}"/>
              </a:ext>
            </a:extLst>
          </p:cNvPr>
          <p:cNvSpPr>
            <a:spLocks noGrp="1"/>
          </p:cNvSpPr>
          <p:nvPr/>
        </p:nvSpPr>
        <p:spPr>
          <a:xfrm>
            <a:off x="7635180" y="2667794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archive</a:t>
            </a:r>
          </a:p>
        </p:txBody>
      </p:sp>
      <p:sp>
        <p:nvSpPr>
          <p:cNvPr id="46" name="slide-11-text-12">
            <a:extLst>
              <a:ext uri="{FF2B5EF4-FFF2-40B4-BE49-F238E27FC236}">
                <ns2:creationId id="{646E6F31-2C65-4734-AC20-D76E3C202FCA}"/>
              </a:ext>
            </a:extLst>
          </p:cNvPr>
          <p:cNvSpPr>
            <a:spLocks noGrp="1"/>
          </p:cNvSpPr>
          <p:nvPr/>
        </p:nvSpPr>
        <p:spPr>
          <a:xfrm>
            <a:off x="9748441" y="2382044"/>
            <a:ext cx="130224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Search / Verify</a:t>
            </a:r>
          </a:p>
        </p:txBody>
      </p:sp>
      <p:sp>
        <p:nvSpPr>
          <p:cNvPr id="47" name="slide-11-text-13">
            <a:extLst>
              <a:ext uri="{FF2B5EF4-FFF2-40B4-BE49-F238E27FC236}">
                <ns2:creationId id="{6DD5E006-0097-4430-90A7-EC3C97C34E1D}"/>
              </a:ext>
            </a:extLst>
          </p:cNvPr>
          <p:cNvSpPr>
            <a:spLocks noGrp="1"/>
          </p:cNvSpPr>
          <p:nvPr/>
        </p:nvSpPr>
        <p:spPr>
          <a:xfrm>
            <a:off x="9748441" y="2667794"/>
            <a:ext cx="77737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search</a:t>
            </a:r>
          </a:p>
        </p:txBody>
      </p:sp>
      <p:sp>
        <p:nvSpPr>
          <p:cNvPr id="48" name="slide-11-text-14">
            <a:extLst>
              <a:ext uri="{FF2B5EF4-FFF2-40B4-BE49-F238E27FC236}">
                <ns2:creationId id="{B030ABA6-135B-49D1-A2EB-656E302764AB}"/>
              </a:ext>
            </a:extLst>
          </p:cNvPr>
          <p:cNvSpPr>
            <a:spLocks noGrp="1"/>
          </p:cNvSpPr>
          <p:nvPr/>
        </p:nvSpPr>
        <p:spPr>
          <a:xfrm>
            <a:off x="1295400" y="3480594"/>
            <a:ext cx="1678781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Reserved / Pending</a:t>
            </a:r>
          </a:p>
        </p:txBody>
      </p:sp>
      <p:sp>
        <p:nvSpPr>
          <p:cNvPr id="49" name="slide-11-text-15">
            <a:extLst>
              <a:ext uri="{FF2B5EF4-FFF2-40B4-BE49-F238E27FC236}">
                <ns2:creationId id="{6AA69372-302B-4995-929B-3AA36790A416}"/>
              </a:ext>
            </a:extLst>
          </p:cNvPr>
          <p:cNvSpPr>
            <a:spLocks noGrp="1"/>
          </p:cNvSpPr>
          <p:nvPr/>
        </p:nvSpPr>
        <p:spPr>
          <a:xfrm>
            <a:off x="1295400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reserved</a:t>
            </a:r>
          </a:p>
        </p:txBody>
      </p:sp>
      <p:sp>
        <p:nvSpPr>
          <p:cNvPr id="50" name="slide-11-text-16">
            <a:extLst>
              <a:ext uri="{FF2B5EF4-FFF2-40B4-BE49-F238E27FC236}">
                <ns2:creationId id="{24168877-479B-4CBE-9963-26750D6CF9E9}"/>
              </a:ext>
            </a:extLst>
          </p:cNvPr>
          <p:cNvSpPr>
            <a:spLocks noGrp="1"/>
          </p:cNvSpPr>
          <p:nvPr/>
        </p:nvSpPr>
        <p:spPr>
          <a:xfrm>
            <a:off x="3408660" y="3356769"/>
            <a:ext cx="129321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Development /</a:t>
            </a:r>
          </a:p>
        </p:txBody>
      </p:sp>
      <p:sp>
        <p:nvSpPr>
          <p:cNvPr id="51" name="slide-11-text-17">
            <a:extLst>
              <a:ext uri="{FF2B5EF4-FFF2-40B4-BE49-F238E27FC236}">
                <ns2:creationId id="{028E6AC4-86C8-49CD-9AA5-151CF27851C3}"/>
              </a:ext>
            </a:extLst>
          </p:cNvPr>
          <p:cNvSpPr>
            <a:spLocks noGrp="1"/>
          </p:cNvSpPr>
          <p:nvPr/>
        </p:nvSpPr>
        <p:spPr>
          <a:xfrm>
            <a:off x="3408660" y="3604419"/>
            <a:ext cx="88929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Progress</a:t>
            </a:r>
          </a:p>
        </p:txBody>
      </p:sp>
      <p:sp>
        <p:nvSpPr>
          <p:cNvPr id="52" name="slide-11-text-18">
            <a:extLst>
              <a:ext uri="{FF2B5EF4-FFF2-40B4-BE49-F238E27FC236}">
                <ns2:creationId id="{102721F4-1050-48DD-B1CC-8032F78559A5}"/>
              </a:ext>
            </a:extLst>
          </p:cNvPr>
          <p:cNvSpPr>
            <a:spLocks noGrp="1"/>
          </p:cNvSpPr>
          <p:nvPr/>
        </p:nvSpPr>
        <p:spPr>
          <a:xfrm>
            <a:off x="3408660" y="3890169"/>
            <a:ext cx="1234678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development</a:t>
            </a:r>
          </a:p>
        </p:txBody>
      </p:sp>
      <p:sp>
        <p:nvSpPr>
          <p:cNvPr id="53" name="slide-11-text-19">
            <a:extLst>
              <a:ext uri="{FF2B5EF4-FFF2-40B4-BE49-F238E27FC236}">
                <ns2:creationId id="{B638A66E-C31C-4B23-927A-6ECAB8CA42FB}"/>
              </a:ext>
            </a:extLst>
          </p:cNvPr>
          <p:cNvSpPr>
            <a:spLocks noGrp="1"/>
          </p:cNvSpPr>
          <p:nvPr/>
        </p:nvSpPr>
        <p:spPr>
          <a:xfrm>
            <a:off x="5521920" y="3480594"/>
            <a:ext cx="1715294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Next step / Navigate</a:t>
            </a:r>
          </a:p>
        </p:txBody>
      </p:sp>
      <p:sp>
        <p:nvSpPr>
          <p:cNvPr id="54" name="slide-11-text-20">
            <a:extLst>
              <a:ext uri="{FF2B5EF4-FFF2-40B4-BE49-F238E27FC236}">
                <ns2:creationId id="{3FC27C92-9200-4469-9817-5A58A9BDF29B}"/>
              </a:ext>
            </a:extLst>
          </p:cNvPr>
          <p:cNvSpPr>
            <a:spLocks noGrp="1"/>
          </p:cNvSpPr>
          <p:nvPr/>
        </p:nvSpPr>
        <p:spPr>
          <a:xfrm>
            <a:off x="5521920" y="3766344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arrow</a:t>
            </a:r>
          </a:p>
        </p:txBody>
      </p:sp>
      <p:sp>
        <p:nvSpPr>
          <p:cNvPr id="55" name="slide-11-text-21">
            <a:extLst>
              <a:ext uri="{FF2B5EF4-FFF2-40B4-BE49-F238E27FC236}">
                <ns2:creationId id="{DED5C30A-E989-4A27-8A7B-B903E05B2F92}"/>
              </a:ext>
            </a:extLst>
          </p:cNvPr>
          <p:cNvSpPr>
            <a:spLocks noGrp="1"/>
          </p:cNvSpPr>
          <p:nvPr/>
        </p:nvSpPr>
        <p:spPr>
          <a:xfrm>
            <a:off x="7635180" y="3480594"/>
            <a:ext cx="157767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Download / Export</a:t>
            </a:r>
          </a:p>
        </p:txBody>
      </p:sp>
      <p:sp>
        <p:nvSpPr>
          <p:cNvPr id="56" name="slide-11-text-22">
            <a:extLst>
              <a:ext uri="{FF2B5EF4-FFF2-40B4-BE49-F238E27FC236}">
                <ns2:creationId id="{CA2ECAC6-20F1-4D3F-A480-9FFAFF5E4EF8}"/>
              </a:ext>
            </a:extLst>
          </p:cNvPr>
          <p:cNvSpPr>
            <a:spLocks noGrp="1"/>
          </p:cNvSpPr>
          <p:nvPr/>
        </p:nvSpPr>
        <p:spPr>
          <a:xfrm>
            <a:off x="7635180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download</a:t>
            </a:r>
          </a:p>
        </p:txBody>
      </p:sp>
      <p:sp>
        <p:nvSpPr>
          <p:cNvPr id="57" name="slide-11-text-23">
            <a:extLst>
              <a:ext uri="{FF2B5EF4-FFF2-40B4-BE49-F238E27FC236}">
                <ns2:creationId id="{9B3119D3-7782-4387-910A-2EA93958C8C2}"/>
              </a:ext>
            </a:extLst>
          </p:cNvPr>
          <p:cNvSpPr>
            <a:spLocks noGrp="1"/>
          </p:cNvSpPr>
          <p:nvPr/>
        </p:nvSpPr>
        <p:spPr>
          <a:xfrm>
            <a:off x="9748441" y="3480594"/>
            <a:ext cx="169693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Chapters / Contents</a:t>
            </a:r>
          </a:p>
        </p:txBody>
      </p:sp>
      <p:sp>
        <p:nvSpPr>
          <p:cNvPr id="58" name="slide-11-text-24">
            <a:extLst>
              <a:ext uri="{FF2B5EF4-FFF2-40B4-BE49-F238E27FC236}">
                <ns2:creationId id="{93A3EA29-F65C-471A-980D-A70B05C999A2}"/>
              </a:ext>
            </a:extLst>
          </p:cNvPr>
          <p:cNvSpPr>
            <a:spLocks noGrp="1"/>
          </p:cNvSpPr>
          <p:nvPr/>
        </p:nvSpPr>
        <p:spPr>
          <a:xfrm>
            <a:off x="9748441" y="3766344"/>
            <a:ext cx="96023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chapters</a:t>
            </a:r>
          </a:p>
        </p:txBody>
      </p:sp>
      <p:sp>
        <p:nvSpPr>
          <p:cNvPr id="59" name="slide-11-text-25">
            <a:extLst>
              <a:ext uri="{FF2B5EF4-FFF2-40B4-BE49-F238E27FC236}">
                <ns2:creationId id="{3707C1FE-B534-4008-9AB2-990F12581D32}"/>
              </a:ext>
            </a:extLst>
          </p:cNvPr>
          <p:cNvSpPr>
            <a:spLocks noGrp="1"/>
          </p:cNvSpPr>
          <p:nvPr/>
        </p:nvSpPr>
        <p:spPr>
          <a:xfrm>
            <a:off x="1295400" y="4455319"/>
            <a:ext cx="152271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Read / Reference</a:t>
            </a:r>
          </a:p>
        </p:txBody>
      </p:sp>
      <p:sp>
        <p:nvSpPr>
          <p:cNvPr id="60" name="slide-11-text-26">
            <a:extLst>
              <a:ext uri="{FF2B5EF4-FFF2-40B4-BE49-F238E27FC236}">
                <ns2:creationId id="{8476318F-E9B9-4A31-A058-F8A3E2F57A0E}"/>
              </a:ext>
            </a:extLst>
          </p:cNvPr>
          <p:cNvSpPr>
            <a:spLocks noGrp="1"/>
          </p:cNvSpPr>
          <p:nvPr/>
        </p:nvSpPr>
        <p:spPr>
          <a:xfrm>
            <a:off x="1295400" y="4741069"/>
            <a:ext cx="5944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read</a:t>
            </a:r>
          </a:p>
        </p:txBody>
      </p:sp>
      <p:sp>
        <p:nvSpPr>
          <p:cNvPr id="61" name="slide-11-text-27">
            <a:extLst>
              <a:ext uri="{FF2B5EF4-FFF2-40B4-BE49-F238E27FC236}">
                <ns2:creationId id="{77CFAD13-4270-463F-8DDC-BA21427B8804}"/>
              </a:ext>
            </a:extLst>
          </p:cNvPr>
          <p:cNvSpPr>
            <a:spLocks noGrp="1"/>
          </p:cNvSpPr>
          <p:nvPr/>
        </p:nvSpPr>
        <p:spPr>
          <a:xfrm>
            <a:off x="3408660" y="4455319"/>
            <a:ext cx="1385094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Audio / Podcast</a:t>
            </a:r>
          </a:p>
        </p:txBody>
      </p:sp>
      <p:sp>
        <p:nvSpPr>
          <p:cNvPr id="62" name="slide-11-text-28">
            <a:extLst>
              <a:ext uri="{FF2B5EF4-FFF2-40B4-BE49-F238E27FC236}">
                <ns2:creationId id="{A897E884-7BE7-49CE-91A9-C68D17F7EEBF}"/>
              </a:ext>
            </a:extLst>
          </p:cNvPr>
          <p:cNvSpPr>
            <a:spLocks noGrp="1"/>
          </p:cNvSpPr>
          <p:nvPr/>
        </p:nvSpPr>
        <p:spPr>
          <a:xfrm>
            <a:off x="3408660" y="4741069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audio</a:t>
            </a:r>
          </a:p>
        </p:txBody>
      </p:sp>
      <p:sp>
        <p:nvSpPr>
          <p:cNvPr id="63" name="slide-11-text-29">
            <a:extLst>
              <a:ext uri="{FF2B5EF4-FFF2-40B4-BE49-F238E27FC236}">
                <ns2:creationId id="{A95DAD4A-63CC-44CD-86B2-296D15AE72DA}"/>
              </a:ext>
            </a:extLst>
          </p:cNvPr>
          <p:cNvSpPr>
            <a:spLocks noGrp="1"/>
          </p:cNvSpPr>
          <p:nvPr/>
        </p:nvSpPr>
        <p:spPr>
          <a:xfrm>
            <a:off x="5521920" y="4455319"/>
            <a:ext cx="139134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Video / Footage</a:t>
            </a:r>
          </a:p>
        </p:txBody>
      </p:sp>
      <p:sp>
        <p:nvSpPr>
          <p:cNvPr id="64" name="slide-11-text-30">
            <a:extLst>
              <a:ext uri="{FF2B5EF4-FFF2-40B4-BE49-F238E27FC236}">
                <ns2:creationId id="{DD6B8492-A1F3-4AC5-AF6E-524C1518ED9E}"/>
              </a:ext>
            </a:extLst>
          </p:cNvPr>
          <p:cNvSpPr>
            <a:spLocks noGrp="1"/>
          </p:cNvSpPr>
          <p:nvPr/>
        </p:nvSpPr>
        <p:spPr>
          <a:xfrm>
            <a:off x="5521920" y="4741069"/>
            <a:ext cx="68589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video</a:t>
            </a:r>
          </a:p>
        </p:txBody>
      </p:sp>
      <p:sp>
        <p:nvSpPr>
          <p:cNvPr id="65" name="slide-11-text-31">
            <a:extLst>
              <a:ext uri="{FF2B5EF4-FFF2-40B4-BE49-F238E27FC236}">
                <ns2:creationId id="{12FEF5AE-5A58-4559-ABC6-B7BB49342717}"/>
              </a:ext>
            </a:extLst>
          </p:cNvPr>
          <p:cNvSpPr>
            <a:spLocks noGrp="1"/>
          </p:cNvSpPr>
          <p:nvPr/>
        </p:nvSpPr>
        <p:spPr>
          <a:xfrm>
            <a:off x="7635180" y="4455319"/>
            <a:ext cx="150415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Return / Recheck</a:t>
            </a:r>
          </a:p>
        </p:txBody>
      </p:sp>
      <p:sp>
        <p:nvSpPr>
          <p:cNvPr id="66" name="slide-11-text-32">
            <a:extLst>
              <a:ext uri="{FF2B5EF4-FFF2-40B4-BE49-F238E27FC236}">
                <ns2:creationId id="{01B4E756-5654-456C-9D6C-A6B5108D4CF8}"/>
              </a:ext>
            </a:extLst>
          </p:cNvPr>
          <p:cNvSpPr>
            <a:spLocks noGrp="1"/>
          </p:cNvSpPr>
          <p:nvPr/>
        </p:nvSpPr>
        <p:spPr>
          <a:xfrm>
            <a:off x="7635180" y="4741069"/>
            <a:ext cx="59442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back</a:t>
            </a:r>
          </a:p>
        </p:txBody>
      </p:sp>
      <p:sp>
        <p:nvSpPr>
          <p:cNvPr id="67" name="slide-11-text-33">
            <a:extLst>
              <a:ext uri="{FF2B5EF4-FFF2-40B4-BE49-F238E27FC236}">
                <ns2:creationId id="{13EABCAF-BA82-46D4-AFCB-3BCCB5720CE4}"/>
              </a:ext>
            </a:extLst>
          </p:cNvPr>
          <p:cNvSpPr>
            <a:spLocks noGrp="1"/>
          </p:cNvSpPr>
          <p:nvPr/>
        </p:nvSpPr>
        <p:spPr>
          <a:xfrm>
            <a:off x="9748441" y="4455319"/>
            <a:ext cx="163264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Forward / Continue</a:t>
            </a:r>
          </a:p>
        </p:txBody>
      </p:sp>
      <p:sp>
        <p:nvSpPr>
          <p:cNvPr id="68" name="slide-11-text-34">
            <a:extLst>
              <a:ext uri="{FF2B5EF4-FFF2-40B4-BE49-F238E27FC236}">
                <ns2:creationId id="{42F61216-BD26-461D-B49A-C5DF26BA7793}"/>
              </a:ext>
            </a:extLst>
          </p:cNvPr>
          <p:cNvSpPr>
            <a:spLocks noGrp="1"/>
          </p:cNvSpPr>
          <p:nvPr/>
        </p:nvSpPr>
        <p:spPr>
          <a:xfrm>
            <a:off x="9748441" y="4741069"/>
            <a:ext cx="868859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0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forward</a:t>
            </a:r>
          </a:p>
        </p:txBody>
      </p:sp>
      <p:sp>
        <p:nvSpPr>
          <p:cNvPr id="69" name="slide-11-text-35">
            <a:extLst>
              <a:ext uri="{FF2B5EF4-FFF2-40B4-BE49-F238E27FC236}">
                <ns2:creationId id="{B50FBABC-CE95-470E-8AA2-8CABC54356E2}"/>
              </a:ext>
            </a:extLst>
          </p:cNvPr>
          <p:cNvSpPr>
            <a:spLocks noGrp="1"/>
          </p:cNvSpPr>
          <p:nvPr/>
        </p:nvSpPr>
        <p:spPr>
          <a:xfrm>
            <a:off x="812800" y="5318919"/>
            <a:ext cx="651420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ASF icons first · 24px grid / 1.7 stroke / round caps / no fill. Always pair icons with text.</a:t>
            </a:r>
          </a:p>
        </p:txBody>
      </p:sp>
      <p:sp>
        <p:nvSpPr>
          <p:cNvPr id="70" name="slide-11-text-36">
            <a:extLst>
              <a:ext uri="{FF2B5EF4-FFF2-40B4-BE49-F238E27FC236}">
                <ns2:creationId id="{2936FA60-58DF-4AC3-912E-24547E5010F7}"/>
              </a:ext>
            </a:extLst>
          </p:cNvPr>
          <p:cNvSpPr>
            <a:spLocks noGrp="1"/>
          </p:cNvSpPr>
          <p:nvPr/>
        </p:nvSpPr>
        <p:spPr>
          <a:xfrm>
            <a:off x="812800" y="5668169"/>
            <a:ext cx="1048970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SUPPLEMENT: LUCIDE. FONT AWESOME IS A DISCOVERY REFERENCE; AVOID MIXING FILLED AND OUTLINED STYLES.</a:t>
            </a:r>
          </a:p>
        </p:txBody>
      </p:sp>
      <p:sp>
        <p:nvSpPr>
          <p:cNvPr id="71" name="slide-11-text-37">
            <a:extLst>
              <a:ext uri="{FF2B5EF4-FFF2-40B4-BE49-F238E27FC236}">
                <ns2:creationId id="{D9A733E3-8A83-4071-9EEE-6CD6C5E74F34}"/>
              </a:ext>
            </a:extLst>
          </p:cNvPr>
          <p:cNvSpPr>
            <a:spLocks noGrp="1"/>
          </p:cNvSpPr>
          <p:nvPr/>
        </p:nvSpPr>
        <p:spPr>
          <a:xfrm>
            <a:off x="812800" y="5896769"/>
            <a:ext cx="48927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FREEZE CDN ASSETS AS LOCAL SVGS FOR DELIVERY.</a:t>
            </a:r>
          </a:p>
        </p:txBody>
      </p:sp>
      <p:sp>
        <p:nvSpPr>
          <p:cNvPr id="72" name="slide-11-text-38">
            <a:extLst>
              <a:ext uri="{FF2B5EF4-FFF2-40B4-BE49-F238E27FC236}">
                <ns2:creationId id="{D74B9C94-07C8-49B8-9ECE-17A3B58C8133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73" name="slide-11-text-39">
            <a:extLst>
              <a:ext uri="{FF2B5EF4-FFF2-40B4-BE49-F238E27FC236}">
                <ns2:creationId id="{AEDB2543-7D0A-4110-988B-14CD4194AAB8}"/>
              </a:ext>
            </a:extLst>
          </p:cNvPr>
          <p:cNvSpPr>
            <a:spLocks noGrp="1"/>
          </p:cNvSpPr>
          <p:nvPr/>
        </p:nvSpPr>
        <p:spPr>
          <a:xfrm>
            <a:off x="9928126" y="64770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APPENDIX 1 / 2</a:t>
            </a:r>
          </a:p>
        </p:txBody>
      </p:sp>
    </p:spTree>
    <p:extLst>
      <p:ext uri="{BB962C8B-B14F-4D97-AF65-F5344CB8AC3E}">
        <ns5:creationId val="850889928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6/SVG/main" xmlns:ns5="http://schemas.microsoft.com/office/powerpoint/2010/main" xmlns:p="http://schemas.openxmlformats.org/presentationml/2006/main">
  <p:cSld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70" name="box-1-Top">
            <a:extLst>
              <a:ext uri="{FF2B5EF4-FFF2-40B4-BE49-F238E27FC236}">
                <ns2:creationId id="{925587EF-C30A-44CD-B33B-DC2CF9F46E32}"/>
              </a:ext>
            </a:extLst>
          </p:cNvPr>
          <p:cNvSpPr>
            <a:spLocks noGrp="1"/>
          </p:cNvSpPr>
          <p:nvPr/>
        </p:nvSpPr>
        <p:spPr>
          <a:xfrm>
            <a:off x="812800" y="2061369"/>
            <a:ext cx="50800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" name="box-2">
            <a:extLst>
              <a:ext uri="{FF2B5EF4-FFF2-40B4-BE49-F238E27FC236}">
                <ns2:creationId id="{87D4C0C7-2156-4FDE-BB64-EA253BE8F2C8}"/>
              </a:ext>
            </a:extLst>
          </p:cNvPr>
          <p:cNvSpPr>
            <a:spLocks noGrp="1"/>
          </p:cNvSpPr>
          <p:nvPr/>
        </p:nvSpPr>
        <p:spPr>
          <a:xfrm>
            <a:off x="812800" y="3026569"/>
            <a:ext cx="1155700" cy="95885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3" name="box-3">
            <a:extLst>
              <a:ext uri="{FF2B5EF4-FFF2-40B4-BE49-F238E27FC236}">
                <ns2:creationId id="{C9F031D9-66E0-4EDF-BDA0-F99F7DD21AF5}"/>
              </a:ext>
            </a:extLst>
          </p:cNvPr>
          <p:cNvSpPr>
            <a:spLocks noGrp="1"/>
          </p:cNvSpPr>
          <p:nvPr/>
        </p:nvSpPr>
        <p:spPr>
          <a:xfrm>
            <a:off x="2120900" y="3026569"/>
            <a:ext cx="1155700" cy="95885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4" name="box-4">
            <a:extLst>
              <a:ext uri="{FF2B5EF4-FFF2-40B4-BE49-F238E27FC236}">
                <ns2:creationId id="{99FF72BE-F65D-4A64-8FB4-22E29E510B15}"/>
              </a:ext>
            </a:extLst>
          </p:cNvPr>
          <p:cNvSpPr>
            <a:spLocks noGrp="1"/>
          </p:cNvSpPr>
          <p:nvPr/>
        </p:nvSpPr>
        <p:spPr>
          <a:xfrm>
            <a:off x="3429000" y="3026569"/>
            <a:ext cx="1155700" cy="95885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5" name="box-5">
            <a:extLst>
              <a:ext uri="{FF2B5EF4-FFF2-40B4-BE49-F238E27FC236}">
                <ns2:creationId id="{B6F122CD-958A-437E-A8A4-3CBD3D2DAE3E}"/>
              </a:ext>
            </a:extLst>
          </p:cNvPr>
          <p:cNvSpPr>
            <a:spLocks noGrp="1"/>
          </p:cNvSpPr>
          <p:nvPr/>
        </p:nvSpPr>
        <p:spPr>
          <a:xfrm>
            <a:off x="4737100" y="3026569"/>
            <a:ext cx="1155700" cy="95885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6" name="box-6-Bottom">
            <a:extLst>
              <a:ext uri="{FF2B5EF4-FFF2-40B4-BE49-F238E27FC236}">
                <ns2:creationId id="{823FEDD9-E717-4F4D-A72C-20B6756D478A}"/>
              </a:ext>
            </a:extLst>
          </p:cNvPr>
          <p:cNvSpPr>
            <a:spLocks noGrp="1"/>
          </p:cNvSpPr>
          <p:nvPr/>
        </p:nvSpPr>
        <p:spPr>
          <a:xfrm>
            <a:off x="812800" y="4544219"/>
            <a:ext cx="50800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7" name="box-7-Top">
            <a:extLst>
              <a:ext uri="{FF2B5EF4-FFF2-40B4-BE49-F238E27FC236}">
                <ns2:creationId id="{FD47DD6F-ED22-4EED-B430-152C833869E7}"/>
              </a:ext>
            </a:extLst>
          </p:cNvPr>
          <p:cNvSpPr>
            <a:spLocks noGrp="1"/>
          </p:cNvSpPr>
          <p:nvPr/>
        </p:nvSpPr>
        <p:spPr>
          <a:xfrm>
            <a:off x="6299200" y="2061369"/>
            <a:ext cx="50800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8" name="box-8-Top">
            <a:extLst>
              <a:ext uri="{FF2B5EF4-FFF2-40B4-BE49-F238E27FC236}">
                <ns2:creationId id="{0071D83E-9DBC-4358-A2AD-5C61F9F95E87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1608634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9" name="box-8-Right">
            <a:extLst>
              <a:ext uri="{FF2B5EF4-FFF2-40B4-BE49-F238E27FC236}">
                <ns2:creationId id="{3B0D692F-0F5E-4483-90FC-D27D8A8D3C59}"/>
              </a:ext>
            </a:extLst>
          </p:cNvPr>
          <p:cNvSpPr>
            <a:spLocks noGrp="1"/>
          </p:cNvSpPr>
          <p:nvPr/>
        </p:nvSpPr>
        <p:spPr>
          <a:xfrm>
            <a:off x="7907834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0" name="box-8-Bottom">
            <a:extLst>
              <a:ext uri="{FF2B5EF4-FFF2-40B4-BE49-F238E27FC236}">
                <ns2:creationId id="{5AEEB430-A762-413C-8F96-BE739BED4163}"/>
              </a:ext>
            </a:extLst>
          </p:cNvPr>
          <p:cNvSpPr>
            <a:spLocks noGrp="1"/>
          </p:cNvSpPr>
          <p:nvPr/>
        </p:nvSpPr>
        <p:spPr>
          <a:xfrm>
            <a:off x="6299200" y="3515519"/>
            <a:ext cx="1608634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1" name="box-8-Left">
            <a:extLst>
              <a:ext uri="{FF2B5EF4-FFF2-40B4-BE49-F238E27FC236}">
                <ns2:creationId id="{18BBDE5D-F0C9-4B9F-83B0-53837ADE028F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2" name="box-9-Top">
            <a:extLst>
              <a:ext uri="{FF2B5EF4-FFF2-40B4-BE49-F238E27FC236}">
                <ns2:creationId id="{88507647-63B9-46A9-A3F5-061B62477417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1608733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3" name="box-9-Right">
            <a:extLst>
              <a:ext uri="{FF2B5EF4-FFF2-40B4-BE49-F238E27FC236}">
                <ns2:creationId id="{AF217011-C988-4BC1-9F48-2EFDCC752C78}"/>
              </a:ext>
            </a:extLst>
          </p:cNvPr>
          <p:cNvSpPr>
            <a:spLocks noGrp="1"/>
          </p:cNvSpPr>
          <p:nvPr/>
        </p:nvSpPr>
        <p:spPr>
          <a:xfrm>
            <a:off x="9643566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4" name="box-9-Bottom">
            <a:extLst>
              <a:ext uri="{FF2B5EF4-FFF2-40B4-BE49-F238E27FC236}">
                <ns2:creationId id="{5B4CFD8E-EB84-4070-A641-B098FE9CA0B8}"/>
              </a:ext>
            </a:extLst>
          </p:cNvPr>
          <p:cNvSpPr>
            <a:spLocks noGrp="1"/>
          </p:cNvSpPr>
          <p:nvPr/>
        </p:nvSpPr>
        <p:spPr>
          <a:xfrm>
            <a:off x="8034834" y="3515519"/>
            <a:ext cx="1608733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5" name="box-9-Left">
            <a:extLst>
              <a:ext uri="{FF2B5EF4-FFF2-40B4-BE49-F238E27FC236}">
                <ns2:creationId id="{3443154C-2766-4E4D-8E26-EBD6BE7966B1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6" name="box-10-Top">
            <a:extLst>
              <a:ext uri="{FF2B5EF4-FFF2-40B4-BE49-F238E27FC236}">
                <ns2:creationId id="{BA9EF805-0F35-4607-982E-6263384D9071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1608634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7" name="box-10-Right">
            <a:extLst>
              <a:ext uri="{FF2B5EF4-FFF2-40B4-BE49-F238E27FC236}">
                <ns2:creationId id="{08EB6FBA-37C7-4B42-943E-911A0CE99DC6}"/>
              </a:ext>
            </a:extLst>
          </p:cNvPr>
          <p:cNvSpPr>
            <a:spLocks noGrp="1"/>
          </p:cNvSpPr>
          <p:nvPr/>
        </p:nvSpPr>
        <p:spPr>
          <a:xfrm>
            <a:off x="11379200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8" name="box-10-Bottom">
            <a:extLst>
              <a:ext uri="{FF2B5EF4-FFF2-40B4-BE49-F238E27FC236}">
                <ns2:creationId id="{91D3B6C9-6079-45B8-A672-07A7FD521F62}"/>
              </a:ext>
            </a:extLst>
          </p:cNvPr>
          <p:cNvSpPr>
            <a:spLocks noGrp="1"/>
          </p:cNvSpPr>
          <p:nvPr/>
        </p:nvSpPr>
        <p:spPr>
          <a:xfrm>
            <a:off x="9770566" y="3515519"/>
            <a:ext cx="1608634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19" name="box-10-Left">
            <a:extLst>
              <a:ext uri="{FF2B5EF4-FFF2-40B4-BE49-F238E27FC236}">
                <ns2:creationId id="{283147A1-E645-4B31-BA29-ED7E48008DAE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0" cy="48895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0" name="box-11">
            <a:extLst>
              <a:ext uri="{FF2B5EF4-FFF2-40B4-BE49-F238E27FC236}">
                <ns2:creationId id="{952AC0E6-D1B5-4C3C-989F-60E0E0E5DF6B}"/>
              </a:ext>
            </a:extLst>
          </p:cNvPr>
          <p:cNvSpPr>
            <a:spLocks noGrp="1"/>
          </p:cNvSpPr>
          <p:nvPr/>
        </p:nvSpPr>
        <p:spPr>
          <a:xfrm>
            <a:off x="6299200" y="3693319"/>
            <a:ext cx="5080000" cy="609600"/>
          </a:xfrm>
          <a:prstGeom prst="rect">
            <a:avLst/>
          </a:prstGeom>
          <a:solidFill>
            <a:srgbClr val="101722"/>
          </a:solidFill>
          <a:ln w="0">
            <a:noFill/>
          </a:ln>
        </p:spPr>
      </p:sp>
      <p:sp>
        <p:nvSpPr>
          <p:cNvPr id="21" name="box-12-Top">
            <a:extLst>
              <a:ext uri="{FF2B5EF4-FFF2-40B4-BE49-F238E27FC236}">
                <ns2:creationId id="{BE248785-2D36-45C4-8C8B-09A24A7362DD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50800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2" name="box-12-Right">
            <a:extLst>
              <a:ext uri="{FF2B5EF4-FFF2-40B4-BE49-F238E27FC236}">
                <ns2:creationId id="{F82C126E-39DE-44B2-8152-FCD710F683B8}"/>
              </a:ext>
            </a:extLst>
          </p:cNvPr>
          <p:cNvSpPr>
            <a:spLocks noGrp="1"/>
          </p:cNvSpPr>
          <p:nvPr/>
        </p:nvSpPr>
        <p:spPr>
          <a:xfrm>
            <a:off x="11379200" y="4480719"/>
            <a:ext cx="0" cy="62230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3" name="box-12-Bottom">
            <a:extLst>
              <a:ext uri="{FF2B5EF4-FFF2-40B4-BE49-F238E27FC236}">
                <ns2:creationId id="{F3DE3185-43A4-4F69-91C0-BF0E27F1E6A7}"/>
              </a:ext>
            </a:extLst>
          </p:cNvPr>
          <p:cNvSpPr>
            <a:spLocks noGrp="1"/>
          </p:cNvSpPr>
          <p:nvPr/>
        </p:nvSpPr>
        <p:spPr>
          <a:xfrm>
            <a:off x="6299200" y="5103019"/>
            <a:ext cx="5080000" cy="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4" name="box-12-Left">
            <a:extLst>
              <a:ext uri="{FF2B5EF4-FFF2-40B4-BE49-F238E27FC236}">
                <ns2:creationId id="{066AE9A8-388E-4322-BBBE-05129250CF9A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0" cy="622300"/>
          </a:xfrm>
          <a:prstGeom prst="line">
            <a:avLst/>
          </a:prstGeom>
          <a:noFill/>
          <a:ln w="6350">
            <a:solidFill>
              <a:srgbClr val="1C2532"/>
            </a:solidFill>
          </a:ln>
        </p:spPr>
      </p:sp>
      <p:sp>
        <p:nvSpPr>
          <p:cNvPr id="25" name="box-13-Top">
            <a:extLst>
              <a:ext uri="{FF2B5EF4-FFF2-40B4-BE49-F238E27FC236}">
                <ns2:creationId id="{DEF6F048-57B8-4525-BBE4-7AEE90B8CB57}"/>
              </a:ext>
            </a:extLst>
          </p:cNvPr>
          <p:cNvSpPr>
            <a:spLocks noGrp="1"/>
          </p:cNvSpPr>
          <p:nvPr/>
        </p:nvSpPr>
        <p:spPr>
          <a:xfrm>
            <a:off x="812800" y="6343650"/>
            <a:ext cx="10566400" cy="0"/>
          </a:xfrm>
          <a:prstGeom prst="line">
            <a:avLst/>
          </a:prstGeom>
          <a:noFill/>
          <a:ln w="6350">
            <a:solidFill>
              <a:srgbClr val="263241"/>
            </a:solidFill>
          </a:ln>
        </p:spPr>
      </p:sp>
      <p:sp>
        <p:nvSpPr>
          <p:cNvPr id="26" name="node-0">
            <a:extLst>
              <a:ext uri="{FF2B5EF4-FFF2-40B4-BE49-F238E27FC236}">
                <ns2:creationId id="{8770B774-D8C5-46AE-9CCF-E487D277BB47}"/>
              </a:ext>
            </a:extLst>
          </p:cNvPr>
          <p:cNvSpPr>
            <a:spLocks noGrp="1"/>
          </p:cNvSpPr>
          <p:nvPr/>
        </p:nvSpPr>
        <p:spPr>
          <a:xfrm>
            <a:off x="8128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7" name="node-1">
            <a:extLst>
              <a:ext uri="{FF2B5EF4-FFF2-40B4-BE49-F238E27FC236}">
                <ns2:creationId id="{B42DF65D-2372-45C0-B1D1-A23ACE39A96B}"/>
              </a:ext>
            </a:extLst>
          </p:cNvPr>
          <p:cNvSpPr>
            <a:spLocks noGrp="1"/>
          </p:cNvSpPr>
          <p:nvPr/>
        </p:nvSpPr>
        <p:spPr>
          <a:xfrm>
            <a:off x="21209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8" name="node-2">
            <a:extLst>
              <a:ext uri="{FF2B5EF4-FFF2-40B4-BE49-F238E27FC236}">
                <ns2:creationId id="{D7DF6615-5728-46A5-8D00-033BB7F0D9BA}"/>
              </a:ext>
            </a:extLst>
          </p:cNvPr>
          <p:cNvSpPr>
            <a:spLocks noGrp="1"/>
          </p:cNvSpPr>
          <p:nvPr/>
        </p:nvSpPr>
        <p:spPr>
          <a:xfrm>
            <a:off x="34290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9" name="node-3">
            <a:extLst>
              <a:ext uri="{FF2B5EF4-FFF2-40B4-BE49-F238E27FC236}">
                <ns2:creationId id="{AB2A42F6-403D-4610-B503-B6A59F521618}"/>
              </a:ext>
            </a:extLst>
          </p:cNvPr>
          <p:cNvSpPr>
            <a:spLocks noGrp="1"/>
          </p:cNvSpPr>
          <p:nvPr/>
        </p:nvSpPr>
        <p:spPr>
          <a:xfrm>
            <a:off x="4737100" y="3026569"/>
            <a:ext cx="1155700" cy="9588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0" name="node-4">
            <a:extLst>
              <a:ext uri="{FF2B5EF4-FFF2-40B4-BE49-F238E27FC236}">
                <ns2:creationId id="{558C8140-1BFB-4D04-9205-4D0C0B43E0BF}"/>
              </a:ext>
            </a:extLst>
          </p:cNvPr>
          <p:cNvSpPr>
            <a:spLocks noGrp="1"/>
          </p:cNvSpPr>
          <p:nvPr/>
        </p:nvSpPr>
        <p:spPr>
          <a:xfrm>
            <a:off x="6299200" y="3026569"/>
            <a:ext cx="1608634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1" name="node-5">
            <a:extLst>
              <a:ext uri="{FF2B5EF4-FFF2-40B4-BE49-F238E27FC236}">
                <ns2:creationId id="{3319E411-2917-4FD3-943B-679770989BC6}"/>
              </a:ext>
            </a:extLst>
          </p:cNvPr>
          <p:cNvSpPr>
            <a:spLocks noGrp="1"/>
          </p:cNvSpPr>
          <p:nvPr/>
        </p:nvSpPr>
        <p:spPr>
          <a:xfrm>
            <a:off x="8034834" y="3026569"/>
            <a:ext cx="1608733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2" name="node-6">
            <a:extLst>
              <a:ext uri="{FF2B5EF4-FFF2-40B4-BE49-F238E27FC236}">
                <ns2:creationId id="{E74B0FD3-9AA2-4155-A342-66B56B730BF0}"/>
              </a:ext>
            </a:extLst>
          </p:cNvPr>
          <p:cNvSpPr>
            <a:spLocks noGrp="1"/>
          </p:cNvSpPr>
          <p:nvPr/>
        </p:nvSpPr>
        <p:spPr>
          <a:xfrm>
            <a:off x="9770566" y="3026569"/>
            <a:ext cx="1608634" cy="4889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3" name="node-7">
            <a:extLst>
              <a:ext uri="{FF2B5EF4-FFF2-40B4-BE49-F238E27FC236}">
                <ns2:creationId id="{EA8BAB64-6E5A-4277-B0FF-3B0587038713}"/>
              </a:ext>
            </a:extLst>
          </p:cNvPr>
          <p:cNvSpPr>
            <a:spLocks noGrp="1"/>
          </p:cNvSpPr>
          <p:nvPr/>
        </p:nvSpPr>
        <p:spPr>
          <a:xfrm>
            <a:off x="6299200" y="3693319"/>
            <a:ext cx="5080000" cy="6096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4" name="node-8">
            <a:extLst>
              <a:ext uri="{FF2B5EF4-FFF2-40B4-BE49-F238E27FC236}">
                <ns2:creationId id="{FEAB0436-0A40-444A-9EEA-69354F39328B}"/>
              </a:ext>
            </a:extLst>
          </p:cNvPr>
          <p:cNvSpPr>
            <a:spLocks noGrp="1"/>
          </p:cNvSpPr>
          <p:nvPr/>
        </p:nvSpPr>
        <p:spPr>
          <a:xfrm>
            <a:off x="6299200" y="4480719"/>
            <a:ext cx="5080000" cy="622300"/>
          </a:xfrm>
          <a:prstGeom prst="rect">
            <a:avLst/>
          </a:prstGeom>
          <a:noFill/>
          <a:ln w="0">
            <a:noFill/>
          </a:ln>
        </p:spPr>
      </p:sp>
      <p:cxnSp>
        <p:nvCxnSpPr>
          <p:cNvPr id="104" name=""/>
          <p:cNvCxnSpPr>
            <a:stCxn id="26" idx="3"/>
            <a:endCxn id="27" idx="1"/>
          </p:cNvCxnSpPr>
          <p:nvPr/>
        </p:nvCxnSpPr>
        <p:spPr>
          <a:xfrm>
            <a:off x="1968500" y="3505994"/>
            <a:ext cx="1524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05" name=""/>
          <p:cNvCxnSpPr>
            <a:stCxn id="27" idx="3"/>
            <a:endCxn id="28" idx="1"/>
          </p:cNvCxnSpPr>
          <p:nvPr/>
        </p:nvCxnSpPr>
        <p:spPr>
          <a:xfrm>
            <a:off x="3276600" y="3505994"/>
            <a:ext cx="1524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06" name=""/>
          <p:cNvCxnSpPr>
            <a:stCxn id="28" idx="3"/>
            <a:endCxn id="29" idx="1"/>
          </p:cNvCxnSpPr>
          <p:nvPr/>
        </p:nvCxnSpPr>
        <p:spPr>
          <a:xfrm>
            <a:off x="4584700" y="3505994"/>
            <a:ext cx="152400" cy="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07" name=""/>
          <p:cNvCxnSpPr>
            <a:stCxn id="30" idx="2"/>
            <a:endCxn id="33" idx="0"/>
          </p:cNvCxnSpPr>
          <p:nvPr/>
        </p:nvCxnSpPr>
        <p:spPr>
          <a:xfrm>
            <a:off x="7103517" y="3515519"/>
            <a:ext cx="1735683" cy="17780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08" name=""/>
          <p:cNvCxnSpPr>
            <a:stCxn id="31" idx="2"/>
            <a:endCxn id="33" idx="0"/>
          </p:cNvCxnSpPr>
          <p:nvPr/>
        </p:nvCxnSpPr>
        <p:spPr>
          <a:xfrm flipH="1">
            <a:off x="8839200" y="3515519"/>
            <a:ext cx="1" cy="17780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09" name=""/>
          <p:cNvCxnSpPr>
            <a:stCxn id="32" idx="2"/>
            <a:endCxn id="33" idx="0"/>
          </p:cNvCxnSpPr>
          <p:nvPr/>
        </p:nvCxnSpPr>
        <p:spPr>
          <a:xfrm flipH="1">
            <a:off x="8839200" y="3515519"/>
            <a:ext cx="1735683" cy="177800"/>
          </a:xfrm>
          <a:prstGeom prst="bentConnector4">
            <a:avLst>
              <a:gd name="adj1" fmla="val 0"/>
              <a:gd name="adj2" fmla="val 50000"/>
            </a:avLst>
          </a:prstGeom>
          <a:ln w="11430">
            <a:solidFill>
              <a:srgbClr val="B9CBC0"/>
            </a:solidFill>
            <a:tailEnd type="triangle" w="sm" len="sm"/>
          </a:ln>
        </p:spPr>
      </p:cxnSp>
      <p:cxnSp>
        <p:nvCxnSpPr>
          <p:cNvPr id="110" name=""/>
          <p:cNvCxnSpPr>
            <a:stCxn id="33" idx="2"/>
            <a:endCxn id="34" idx="0"/>
          </p:cNvCxnSpPr>
          <p:nvPr/>
        </p:nvCxnSpPr>
        <p:spPr>
          <a:xfrm>
            <a:off x="8839200" y="4302919"/>
            <a:ext cx="0" cy="177800"/>
          </a:xfrm>
          <a:prstGeom prst="straightConnector1">
            <a:avLst/>
          </a:prstGeom>
          <a:ln w="11430">
            <a:solidFill>
              <a:srgbClr val="B9CBC0"/>
            </a:solidFill>
            <a:tailEnd type="triangle" w="sm" len="sm"/>
          </a:ln>
        </p:spPr>
      </p:cxnSp>
      <p:pic>
        <p:nvPicPr>
          <p:cNvPr id="111" name=""/>
          <p:cNvPicPr>
            <a:picLocks noChangeAspect="1"/>
          </p:cNvPicPr>
          <p:nvPr/>
        </p:nvPicPr>
        <p:blipFill>
          <a:blip ns3:embed="R1cc8b912208a414b"/>
          <a:stretch/>
        </p:blipFill>
        <p:spPr>
          <a:xfrm>
            <a:off x="812800" y="228600"/>
            <a:ext cx="2063750" cy="381000"/>
          </a:xfrm>
          <a:prstGeom prst="rect">
            <a:avLst/>
          </a:prstGeom>
        </p:spPr>
      </p:pic>
      <p:pic>
        <p:nvPicPr>
          <p:cNvPr id="112" name=""/>
          <p:cNvPicPr>
            <a:picLocks noChangeAspect="1"/>
          </p:cNvPicPr>
          <p:nvPr/>
        </p:nvPicPr>
        <p:blipFill>
          <a:blip ns3:embed="Rc2cf13e25bae496b">
            <a:extLst>
              <a:ext uri="{96DAC541-7B7A-43D3-8B79-37D633B846F1}">
                <ns4:svgBlip ns3:embed="Rd2c327b139de47e2"/>
              </a:ext>
            </a:extLst>
          </a:blip>
          <a:stretch/>
        </p:blipFill>
        <p:spPr>
          <a:xfrm>
            <a:off x="1238250" y="3178969"/>
            <a:ext cx="304800" cy="304800"/>
          </a:xfrm>
          <a:prstGeom prst="rect">
            <a:avLst/>
          </a:prstGeom>
        </p:spPr>
      </p:pic>
      <p:pic>
        <p:nvPicPr>
          <p:cNvPr id="113" name=""/>
          <p:cNvPicPr>
            <a:picLocks noChangeAspect="1"/>
          </p:cNvPicPr>
          <p:nvPr/>
        </p:nvPicPr>
        <p:blipFill>
          <a:blip ns3:embed="R410fa8014e8b4d77">
            <a:extLst>
              <a:ext uri="{96DAC541-7B7A-43D3-8B79-37D633B846F1}">
                <ns4:svgBlip ns3:embed="Rfecf7edfcb454648"/>
              </a:ext>
            </a:extLst>
          </a:blip>
          <a:stretch/>
        </p:blipFill>
        <p:spPr>
          <a:xfrm>
            <a:off x="2546350" y="3178969"/>
            <a:ext cx="304800" cy="304800"/>
          </a:xfrm>
          <a:prstGeom prst="rect">
            <a:avLst/>
          </a:prstGeom>
        </p:spPr>
      </p:pic>
      <p:pic>
        <p:nvPicPr>
          <p:cNvPr id="114" name=""/>
          <p:cNvPicPr>
            <a:picLocks noChangeAspect="1"/>
          </p:cNvPicPr>
          <p:nvPr/>
        </p:nvPicPr>
        <p:blipFill>
          <a:blip ns3:embed="R0827df4aabfc4aff">
            <a:extLst>
              <a:ext uri="{96DAC541-7B7A-43D3-8B79-37D633B846F1}">
                <ns4:svgBlip ns3:embed="R6f3404939566450b"/>
              </a:ext>
            </a:extLst>
          </a:blip>
          <a:stretch/>
        </p:blipFill>
        <p:spPr>
          <a:xfrm>
            <a:off x="3854450" y="3178969"/>
            <a:ext cx="304800" cy="304800"/>
          </a:xfrm>
          <a:prstGeom prst="rect">
            <a:avLst/>
          </a:prstGeom>
        </p:spPr>
      </p:pic>
      <p:pic>
        <p:nvPicPr>
          <p:cNvPr id="115" name=""/>
          <p:cNvPicPr>
            <a:picLocks noChangeAspect="1"/>
          </p:cNvPicPr>
          <p:nvPr/>
        </p:nvPicPr>
        <p:blipFill>
          <a:blip ns3:embed="R97b69415e4144819">
            <a:extLst>
              <a:ext uri="{96DAC541-7B7A-43D3-8B79-37D633B846F1}">
                <ns4:svgBlip ns3:embed="R4382d82c2eff43c6"/>
              </a:ext>
            </a:extLst>
          </a:blip>
          <a:stretch/>
        </p:blipFill>
        <p:spPr>
          <a:xfrm>
            <a:off x="5162550" y="3178969"/>
            <a:ext cx="304800" cy="304800"/>
          </a:xfrm>
          <a:prstGeom prst="rect">
            <a:avLst/>
          </a:prstGeom>
        </p:spPr>
      </p:pic>
      <p:pic>
        <p:nvPicPr>
          <p:cNvPr id="116" name=""/>
          <p:cNvPicPr>
            <a:picLocks noChangeAspect="1"/>
          </p:cNvPicPr>
          <p:nvPr/>
        </p:nvPicPr>
        <p:blipFill>
          <a:blip ns3:embed="R9dd4138c482a42ce">
            <a:extLst>
              <a:ext uri="{96DAC541-7B7A-43D3-8B79-37D633B846F1}">
                <ns4:svgBlip ns3:embed="R0857fbba783e4ded"/>
              </a:ext>
            </a:extLst>
          </a:blip>
          <a:stretch/>
        </p:blipFill>
        <p:spPr>
          <a:xfrm>
            <a:off x="812800" y="4160044"/>
            <a:ext cx="203200" cy="203200"/>
          </a:xfrm>
          <a:prstGeom prst="rect">
            <a:avLst/>
          </a:prstGeom>
        </p:spPr>
      </p:pic>
      <p:pic>
        <p:nvPicPr>
          <p:cNvPr id="117" name=""/>
          <p:cNvPicPr>
            <a:picLocks noChangeAspect="1"/>
          </p:cNvPicPr>
          <p:nvPr/>
        </p:nvPicPr>
        <p:blipFill>
          <a:blip ns3:embed="Raed56f600d574dc7">
            <a:extLst>
              <a:ext uri="{96DAC541-7B7A-43D3-8B79-37D633B846F1}">
                <ns4:svgBlip ns3:embed="R618f9795e8e5429c"/>
              </a:ext>
            </a:extLst>
          </a:blip>
          <a:stretch/>
        </p:blipFill>
        <p:spPr>
          <a:xfrm>
            <a:off x="7528322" y="3845719"/>
            <a:ext cx="304800" cy="304800"/>
          </a:xfrm>
          <a:prstGeom prst="rect">
            <a:avLst/>
          </a:prstGeom>
        </p:spPr>
      </p:pic>
      <p:pic>
        <p:nvPicPr>
          <p:cNvPr id="118" name=""/>
          <p:cNvPicPr>
            <a:picLocks noChangeAspect="1"/>
          </p:cNvPicPr>
          <p:nvPr/>
        </p:nvPicPr>
        <p:blipFill>
          <a:blip ns3:embed="Rfac7cdcac6014157">
            <a:extLst>
              <a:ext uri="{96DAC541-7B7A-43D3-8B79-37D633B846F1}">
                <ns4:svgBlip ns3:embed="Rb689349609894a51"/>
              </a:ext>
            </a:extLst>
          </a:blip>
          <a:stretch/>
        </p:blipFill>
        <p:spPr>
          <a:xfrm>
            <a:off x="7468989" y="4639469"/>
            <a:ext cx="304800" cy="304800"/>
          </a:xfrm>
          <a:prstGeom prst="rect">
            <a:avLst/>
          </a:prstGeom>
        </p:spPr>
      </p:pic>
      <p:sp>
        <p:nvSpPr>
          <p:cNvPr id="50" name="slide-12-text-0">
            <a:extLst>
              <a:ext uri="{FF2B5EF4-FFF2-40B4-BE49-F238E27FC236}">
                <ns2:creationId id="{0DE61715-BEDC-4E24-9FB3-E3A89A5C2E60}"/>
              </a:ext>
            </a:extLst>
          </p:cNvPr>
          <p:cNvSpPr>
            <a:spLocks noGrp="1"/>
          </p:cNvSpPr>
          <p:nvPr/>
        </p:nvSpPr>
        <p:spPr>
          <a:xfrm>
            <a:off x="9928126" y="3302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INK / APPENDIX</a:t>
            </a:r>
          </a:p>
        </p:txBody>
      </p:sp>
      <p:sp>
        <p:nvSpPr>
          <p:cNvPr id="51" name="slide-12-text-1">
            <a:extLst>
              <a:ext uri="{FF2B5EF4-FFF2-40B4-BE49-F238E27FC236}">
                <ns2:creationId id="{2181A7B7-B06D-4A1D-AD69-0863679A805C}"/>
              </a:ext>
            </a:extLst>
          </p:cNvPr>
          <p:cNvSpPr>
            <a:spLocks noGrp="1"/>
          </p:cNvSpPr>
          <p:nvPr/>
        </p:nvSpPr>
        <p:spPr>
          <a:xfrm>
            <a:off x="812800" y="939800"/>
            <a:ext cx="3856335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62D7BF"/>
                </a:solidFill>
                <a:latin typeface="Courier New"/>
                <a:ea typeface="Courier New"/>
                <a:cs typeface="Courier New"/>
              </a:rPr>
              <a:t>APPENDIX B / EDITABLE ARCHITECTURES</a:t>
            </a:r>
          </a:p>
        </p:txBody>
      </p:sp>
      <p:sp>
        <p:nvSpPr>
          <p:cNvPr id="52" name="slide-12-text-2">
            <a:extLst>
              <a:ext uri="{FF2B5EF4-FFF2-40B4-BE49-F238E27FC236}">
                <ns2:creationId id="{AF80A717-2E77-44C7-9AAB-0D3551BF239E}"/>
              </a:ext>
            </a:extLst>
          </p:cNvPr>
          <p:cNvSpPr>
            <a:spLocks noGrp="1"/>
          </p:cNvSpPr>
          <p:nvPr/>
        </p:nvSpPr>
        <p:spPr>
          <a:xfrm>
            <a:off x="812800" y="1289050"/>
            <a:ext cx="6522145" cy="577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 i="0" spc="-72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3600" b="0" i="0" spc="-72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Let shapes explain relationships.</a:t>
            </a:r>
          </a:p>
        </p:txBody>
      </p:sp>
      <p:sp>
        <p:nvSpPr>
          <p:cNvPr id="53" name="slide-12-text-3">
            <a:extLst>
              <a:ext uri="{FF2B5EF4-FFF2-40B4-BE49-F238E27FC236}">
                <ns2:creationId id="{7636B16E-69DC-4A74-B84C-E0926A11296C}"/>
              </a:ext>
            </a:extLst>
          </p:cNvPr>
          <p:cNvSpPr>
            <a:spLocks noGrp="1"/>
          </p:cNvSpPr>
          <p:nvPr/>
        </p:nvSpPr>
        <p:spPr>
          <a:xfrm>
            <a:off x="812800" y="2226469"/>
            <a:ext cx="2363589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01 / Sequential flow</a:t>
            </a:r>
          </a:p>
        </p:txBody>
      </p:sp>
      <p:sp>
        <p:nvSpPr>
          <p:cNvPr id="54" name="slide-12-text-4">
            <a:extLst>
              <a:ext uri="{FF2B5EF4-FFF2-40B4-BE49-F238E27FC236}">
                <ns2:creationId id="{FB805A62-7541-4CFA-B0BB-795EBC7BEB43}"/>
              </a:ext>
            </a:extLst>
          </p:cNvPr>
          <p:cNvSpPr>
            <a:spLocks noGrp="1"/>
          </p:cNvSpPr>
          <p:nvPr/>
        </p:nvSpPr>
        <p:spPr>
          <a:xfrm>
            <a:off x="812800" y="2626519"/>
            <a:ext cx="360303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For methods, handoffs and stage progression.</a:t>
            </a:r>
          </a:p>
        </p:txBody>
      </p:sp>
      <p:sp>
        <p:nvSpPr>
          <p:cNvPr id="55" name="slide-12-text-5">
            <a:extLst>
              <a:ext uri="{FF2B5EF4-FFF2-40B4-BE49-F238E27FC236}">
                <ns2:creationId id="{A12C5E06-F29E-413F-9298-2882549778F3}"/>
              </a:ext>
            </a:extLst>
          </p:cNvPr>
          <p:cNvSpPr>
            <a:spLocks noGrp="1"/>
          </p:cNvSpPr>
          <p:nvPr/>
        </p:nvSpPr>
        <p:spPr>
          <a:xfrm>
            <a:off x="1060152" y="3610769"/>
            <a:ext cx="88949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56" name="slide-12-text-6">
            <a:extLst>
              <a:ext uri="{FF2B5EF4-FFF2-40B4-BE49-F238E27FC236}">
                <ns2:creationId id="{B56D02B0-B5CF-44FA-9E81-E8FB895DB713}"/>
              </a:ext>
            </a:extLst>
          </p:cNvPr>
          <p:cNvSpPr>
            <a:spLocks noGrp="1"/>
          </p:cNvSpPr>
          <p:nvPr/>
        </p:nvSpPr>
        <p:spPr>
          <a:xfrm>
            <a:off x="2359124" y="3610769"/>
            <a:ext cx="907852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57" name="slide-12-text-7">
            <a:extLst>
              <a:ext uri="{FF2B5EF4-FFF2-40B4-BE49-F238E27FC236}">
                <ns2:creationId id="{B23BDF90-CCB9-4448-89A5-6161F57267F0}"/>
              </a:ext>
            </a:extLst>
          </p:cNvPr>
          <p:cNvSpPr>
            <a:spLocks noGrp="1"/>
          </p:cNvSpPr>
          <p:nvPr/>
        </p:nvSpPr>
        <p:spPr>
          <a:xfrm>
            <a:off x="3736181" y="3610769"/>
            <a:ext cx="769938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58" name="slide-12-text-8">
            <a:extLst>
              <a:ext uri="{FF2B5EF4-FFF2-40B4-BE49-F238E27FC236}">
                <ns2:creationId id="{24DBC278-F677-4F66-82FD-7E8A86DE6734}"/>
              </a:ext>
            </a:extLst>
          </p:cNvPr>
          <p:cNvSpPr>
            <a:spLocks noGrp="1"/>
          </p:cNvSpPr>
          <p:nvPr/>
        </p:nvSpPr>
        <p:spPr>
          <a:xfrm>
            <a:off x="4911030" y="3610769"/>
            <a:ext cx="103634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Publication</a:t>
            </a:r>
          </a:p>
        </p:txBody>
      </p:sp>
      <p:sp>
        <p:nvSpPr>
          <p:cNvPr id="59" name="slide-12-text-9">
            <a:extLst>
              <a:ext uri="{FF2B5EF4-FFF2-40B4-BE49-F238E27FC236}">
                <ns2:creationId id="{64F0EE1F-D968-48F6-91F0-7C0A948F18B0}"/>
              </a:ext>
            </a:extLst>
          </p:cNvPr>
          <p:cNvSpPr>
            <a:spLocks noGrp="1"/>
          </p:cNvSpPr>
          <p:nvPr/>
        </p:nvSpPr>
        <p:spPr>
          <a:xfrm>
            <a:off x="1143000" y="4163219"/>
            <a:ext cx="321736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Insufficient review → Refine the question</a:t>
            </a:r>
          </a:p>
        </p:txBody>
      </p:sp>
      <p:sp>
        <p:nvSpPr>
          <p:cNvPr id="60" name="slide-12-text-10">
            <a:extLst>
              <a:ext uri="{FF2B5EF4-FFF2-40B4-BE49-F238E27FC236}">
                <ns2:creationId id="{B13805AA-E33A-45FA-8CF5-78629D28B732}"/>
              </a:ext>
            </a:extLst>
          </p:cNvPr>
          <p:cNvSpPr>
            <a:spLocks noGrp="1"/>
          </p:cNvSpPr>
          <p:nvPr/>
        </p:nvSpPr>
        <p:spPr>
          <a:xfrm>
            <a:off x="6299200" y="2226469"/>
            <a:ext cx="2960191" cy="349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defRPr>
            </a:pPr>
            <a:r>
              <a:rPr sz="2000" b="0" i="0" spc="-40">
                <a:solidFill>
                  <a:srgbClr val="EEF5F2"/>
                </a:solidFill>
                <a:latin typeface="Georgia"/>
                <a:ea typeface="Georgia"/>
                <a:cs typeface="Georgia"/>
              </a:rPr>
              <a:t>02 / Layered architecture</a:t>
            </a:r>
          </a:p>
        </p:txBody>
      </p:sp>
      <p:sp>
        <p:nvSpPr>
          <p:cNvPr id="61" name="slide-12-text-11">
            <a:extLst>
              <a:ext uri="{FF2B5EF4-FFF2-40B4-BE49-F238E27FC236}">
                <ns2:creationId id="{8EAD40EC-9D25-48EB-8193-4B22946C451A}"/>
              </a:ext>
            </a:extLst>
          </p:cNvPr>
          <p:cNvSpPr>
            <a:spLocks noGrp="1"/>
          </p:cNvSpPr>
          <p:nvPr/>
        </p:nvSpPr>
        <p:spPr>
          <a:xfrm>
            <a:off x="6299200" y="2626519"/>
            <a:ext cx="2780109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For inputs, judgement and outputs.</a:t>
            </a:r>
          </a:p>
        </p:txBody>
      </p:sp>
      <p:sp>
        <p:nvSpPr>
          <p:cNvPr id="62" name="slide-12-text-12">
            <a:extLst>
              <a:ext uri="{FF2B5EF4-FFF2-40B4-BE49-F238E27FC236}">
                <ns2:creationId id="{6BB39ABF-4076-4CBE-8AB3-1F143D076B89}"/>
              </a:ext>
            </a:extLst>
          </p:cNvPr>
          <p:cNvSpPr>
            <a:spLocks noGrp="1"/>
          </p:cNvSpPr>
          <p:nvPr/>
        </p:nvSpPr>
        <p:spPr>
          <a:xfrm>
            <a:off x="6773069" y="3172619"/>
            <a:ext cx="889496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63" name="slide-12-text-13">
            <a:extLst>
              <a:ext uri="{FF2B5EF4-FFF2-40B4-BE49-F238E27FC236}">
                <ns2:creationId id="{004012D2-C17C-4A2E-9D80-51BD7D02A88F}"/>
              </a:ext>
            </a:extLst>
          </p:cNvPr>
          <p:cNvSpPr>
            <a:spLocks noGrp="1"/>
          </p:cNvSpPr>
          <p:nvPr/>
        </p:nvSpPr>
        <p:spPr>
          <a:xfrm>
            <a:off x="8536285" y="3172619"/>
            <a:ext cx="83433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64" name="slide-12-text-14">
            <a:extLst>
              <a:ext uri="{FF2B5EF4-FFF2-40B4-BE49-F238E27FC236}">
                <ns2:creationId id="{8F2246A9-6B38-4D5A-B31D-AAF431D380CE}"/>
              </a:ext>
            </a:extLst>
          </p:cNvPr>
          <p:cNvSpPr>
            <a:spLocks noGrp="1"/>
          </p:cNvSpPr>
          <p:nvPr/>
        </p:nvSpPr>
        <p:spPr>
          <a:xfrm>
            <a:off x="10157321" y="3172619"/>
            <a:ext cx="1063625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Constraints</a:t>
            </a:r>
          </a:p>
        </p:txBody>
      </p:sp>
      <p:sp>
        <p:nvSpPr>
          <p:cNvPr id="65" name="slide-12-text-15">
            <a:extLst>
              <a:ext uri="{FF2B5EF4-FFF2-40B4-BE49-F238E27FC236}">
                <ns2:creationId id="{E8C02CB2-B560-4D28-84C7-6815CEB43C63}"/>
              </a:ext>
            </a:extLst>
          </p:cNvPr>
          <p:cNvSpPr>
            <a:spLocks noGrp="1"/>
          </p:cNvSpPr>
          <p:nvPr/>
        </p:nvSpPr>
        <p:spPr>
          <a:xfrm>
            <a:off x="7985522" y="3896519"/>
            <a:ext cx="2393057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Shared review / Judgement</a:t>
            </a:r>
          </a:p>
        </p:txBody>
      </p:sp>
      <p:sp>
        <p:nvSpPr>
          <p:cNvPr id="66" name="slide-12-text-16">
            <a:extLst>
              <a:ext uri="{FF2B5EF4-FFF2-40B4-BE49-F238E27FC236}">
                <ns2:creationId id="{17705461-9FBF-4DF4-B1E1-78C5C9B2E3C9}"/>
              </a:ext>
            </a:extLst>
          </p:cNvPr>
          <p:cNvSpPr>
            <a:spLocks noGrp="1"/>
          </p:cNvSpPr>
          <p:nvPr/>
        </p:nvSpPr>
        <p:spPr>
          <a:xfrm>
            <a:off x="7926189" y="4690269"/>
            <a:ext cx="2511723" cy="254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defRPr>
            </a:pPr>
            <a:r>
              <a:rPr sz="1400" b="0" i="0" spc="0">
                <a:solidFill>
                  <a:srgbClr val="EEF5F2"/>
                </a:solidFill>
                <a:latin typeface="Arial"/>
                <a:ea typeface="Arial"/>
                <a:cs typeface="Arial"/>
              </a:rPr>
              <a:t>Shared record for publication</a:t>
            </a:r>
          </a:p>
        </p:txBody>
      </p:sp>
      <p:sp>
        <p:nvSpPr>
          <p:cNvPr id="67" name="slide-12-text-17">
            <a:extLst>
              <a:ext uri="{FF2B5EF4-FFF2-40B4-BE49-F238E27FC236}">
                <ns2:creationId id="{5F72BCFA-617C-447B-B332-4A7C55D060AD}"/>
              </a:ext>
            </a:extLst>
          </p:cNvPr>
          <p:cNvSpPr>
            <a:spLocks noGrp="1"/>
          </p:cNvSpPr>
          <p:nvPr/>
        </p:nvSpPr>
        <p:spPr>
          <a:xfrm>
            <a:off x="812800" y="5306219"/>
            <a:ext cx="8898037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defRPr>
            </a:pPr>
            <a:r>
              <a:rPr sz="1300" b="0" i="0" spc="0">
                <a:solidFill>
                  <a:srgbClr val="B9CBC0"/>
                </a:solidFill>
                <a:latin typeface="Arial"/>
                <a:ea typeface="Arial"/>
                <a:cs typeface="Arial"/>
              </a:rPr>
              <a:t>Editable native shapes and connectors; selectable text. Maintain architecture, icons and backgrounds separately.</a:t>
            </a:r>
          </a:p>
        </p:txBody>
      </p:sp>
      <p:sp>
        <p:nvSpPr>
          <p:cNvPr id="68" name="slide-12-text-18">
            <a:extLst>
              <a:ext uri="{FF2B5EF4-FFF2-40B4-BE49-F238E27FC236}">
                <ns2:creationId id="{6E2565C2-9540-4A4E-BE44-238421EB3E30}"/>
              </a:ext>
            </a:extLst>
          </p:cNvPr>
          <p:cNvSpPr>
            <a:spLocks noGrp="1"/>
          </p:cNvSpPr>
          <p:nvPr/>
        </p:nvSpPr>
        <p:spPr>
          <a:xfrm>
            <a:off x="812800" y="6477000"/>
            <a:ext cx="292348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ASF · TEMPLATE EXPLORATION</a:t>
            </a:r>
          </a:p>
        </p:txBody>
      </p:sp>
      <p:sp>
        <p:nvSpPr>
          <p:cNvPr id="69" name="slide-12-text-19">
            <a:extLst>
              <a:ext uri="{FF2B5EF4-FFF2-40B4-BE49-F238E27FC236}">
                <ns2:creationId id="{040C9A9F-F895-48B6-A8D3-0C20CAD89D2C}"/>
              </a:ext>
            </a:extLst>
          </p:cNvPr>
          <p:cNvSpPr>
            <a:spLocks noGrp="1"/>
          </p:cNvSpPr>
          <p:nvPr/>
        </p:nvSpPr>
        <p:spPr>
          <a:xfrm>
            <a:off x="9928126" y="6477000"/>
            <a:ext cx="1679674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defRPr>
            </a:pPr>
            <a:r>
              <a:rPr sz="1200" b="0" i="0" spc="96">
                <a:solidFill>
                  <a:srgbClr val="B9CBC0"/>
                </a:solidFill>
                <a:latin typeface="Courier New"/>
                <a:ea typeface="Courier New"/>
                <a:cs typeface="Courier New"/>
              </a:rPr>
              <a:t>APPENDIX 2 / 2</a:t>
            </a:r>
          </a:p>
        </p:txBody>
      </p:sp>
    </p:spTree>
    <p:extLst>
      <p:ext uri="{BB962C8B-B14F-4D97-AF65-F5344CB8AC3E}">
        <ns5:creationId val="121872141"/>
      </p:ext>
    </p:extLst>
  </p:cSld>
</p:sld>
</file>

<file path=ppt/theme/theme1.xml><?xml version="1.0" encoding="utf-8"?>
<a:theme xmlns:a="http://schemas.openxmlformats.org/drawingml/2006/main" name="ChatGPT">
  <a:themeElements>
    <a:clrScheme name="ASF ink v1.2.2">
      <a:dk1>
        <a:srgbClr val="0B0F19"/>
      </a:dk1>
      <a:lt1>
        <a:srgbClr val="FFFFFF"/>
      </a:lt1>
      <a:dk2>
        <a:srgbClr val="16212C"/>
      </a:dk2>
      <a:lt2>
        <a:srgbClr val="F4F1E9"/>
      </a:lt2>
      <a:accent1>
        <a:srgbClr val="16FFBB"/>
      </a:accent1>
      <a:accent2>
        <a:srgbClr val="37A7E7"/>
      </a:accent2>
      <a:accent3>
        <a:srgbClr val="F1C84B"/>
      </a:accent3>
      <a:accent4>
        <a:srgbClr val="29DDDA"/>
      </a:accent4>
      <a:accent5>
        <a:srgbClr val="B9CBC0"/>
      </a:accent5>
      <a:accent6>
        <a:srgbClr val="137B70"/>
      </a:accent6>
      <a:hlink>
        <a:srgbClr val="16FFBB"/>
      </a:hlink>
      <a:folHlink>
        <a:srgbClr val="37A7E7"/>
      </a:folHlink>
    </a:clrScheme>
    <a:fontScheme name="ASF Georgia Arial">
      <a:majorFont>
        <a:latin typeface="Georgia"/>
        <a:ea typeface="Calibri Light"/>
        <a:cs typeface="Calibri Light"/>
      </a:majorFont>
      <a:minorFont>
        <a:latin typeface="Arial"/>
        <a:ea typeface="Calibri"/>
        <a:cs typeface="Calibri"/>
      </a:minorFont>
    </a:fontScheme>
    <a:fmtScheme name="ASF ink v1.2.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2026-10-07T22:42:19.7890000Z</dcterms:created>
  <dcterms:modified xsi:type="dcterms:W3CDTF">2026-10-07T22:42:19.7890000Z</dcterms:modified>
</coreProperties>
</file>