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1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c6f80024a7f4447" /><Relationship Type="http://schemas.openxmlformats.org/officeDocument/2006/relationships/extended-properties" Target="/docProps/app.xml" Id="Rdd7bc1ebc8054eb5" /><Relationship Type="http://schemas.openxmlformats.org/officeDocument/2006/relationships/officeDocument" Target="/ppt/presentation.xml" Id="Rdb61cfb60d0643e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62af76b40364449"/>
    <p:sldMasterId xmlns:r="http://schemas.openxmlformats.org/officeDocument/2006/relationships" id="2147483650" r:id="R483bad51d5e54d94"/>
  </p:sldMasterIdLst>
  <p:notesMasterIdLst>
    <p:notesMasterId xmlns:r="http://schemas.openxmlformats.org/officeDocument/2006/relationships" r:id="Rb24499370a60496f"/>
  </p:notesMasterIdLst>
  <p:sldIdLst>
    <p:sldId xmlns:r="http://schemas.openxmlformats.org/officeDocument/2006/relationships" id="256" r:id="R4dda3d0dc1284b02"/>
    <p:sldId xmlns:r="http://schemas.openxmlformats.org/officeDocument/2006/relationships" id="257" r:id="R28da25a45503455d"/>
    <p:sldId xmlns:r="http://schemas.openxmlformats.org/officeDocument/2006/relationships" id="258" r:id="Rc96ec199490d4678"/>
    <p:sldId xmlns:r="http://schemas.openxmlformats.org/officeDocument/2006/relationships" id="259" r:id="R85a78dac72e34244"/>
    <p:sldId xmlns:r="http://schemas.openxmlformats.org/officeDocument/2006/relationships" id="260" r:id="R453b61c1c65e44f5"/>
    <p:sldId xmlns:r="http://schemas.openxmlformats.org/officeDocument/2006/relationships" id="261" r:id="Rce107c6a7a064bf9"/>
    <p:sldId xmlns:r="http://schemas.openxmlformats.org/officeDocument/2006/relationships" id="262" r:id="R24c8f0bad4f542e2"/>
    <p:sldId xmlns:r="http://schemas.openxmlformats.org/officeDocument/2006/relationships" id="263" r:id="R83e4e29850ee45c7"/>
    <p:sldId xmlns:r="http://schemas.openxmlformats.org/officeDocument/2006/relationships" id="264" r:id="R438a624fca6c42b6"/>
    <p:sldId xmlns:r="http://schemas.openxmlformats.org/officeDocument/2006/relationships" id="265" r:id="R08b511ba54dd4a56"/>
    <p:sldId xmlns:r="http://schemas.openxmlformats.org/officeDocument/2006/relationships" id="266" r:id="R3e3f845ba84643b8"/>
    <p:sldId xmlns:r="http://schemas.openxmlformats.org/officeDocument/2006/relationships" id="267" r:id="Re3537629c3354f5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18554961-3B54-4E7B-A050-A5F000000001}">
  <a:tblStyle styleId="{18554961-3B54-4E7B-A050-A5F000000001}" styleName="ASF Explicit Native Rules">
    <a:wholeTbl>
      <a:tcStyle>
        <a:tcBdr>
          <a:left>
            <a:ln w="0">
              <a:noFill/>
            </a:ln>
          </a:left>
          <a:right>
            <a:ln w="0">
              <a:noFill/>
            </a:ln>
          </a:right>
          <a:top>
            <a:ln w="0">
              <a:noFill/>
            </a:ln>
          </a:top>
          <a:bottom>
            <a:ln w="0">
              <a:noFill/>
            </a:ln>
          </a:bottom>
          <a:insideH>
            <a:ln w="0">
              <a:noFill/>
            </a:ln>
          </a:insideH>
          <a:insideV>
            <a:ln w="0">
              <a:noFill/>
            </a:ln>
          </a:insideV>
        </a:tcBdr>
      </a:tcStyle>
    </a:wholeTbl>
  </a:tblStyle>
</a:tblStyleLst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32e412d485a4df1" /><Relationship Type="http://schemas.openxmlformats.org/officeDocument/2006/relationships/slideMaster" Target="/ppt/slideMasters/slideMaster1.xml" Id="Rd62af76b40364449" /><Relationship Type="http://schemas.openxmlformats.org/officeDocument/2006/relationships/slideMaster" Target="/ppt/slideMasters/slideMaster2.xml" Id="R483bad51d5e54d94" /><Relationship Type="http://schemas.openxmlformats.org/officeDocument/2006/relationships/notesMaster" Target="/ppt/notesMasters/notesMaster1.xml" Id="Rb24499370a60496f" /><Relationship Type="http://schemas.openxmlformats.org/officeDocument/2006/relationships/presProps" Target="/ppt/presProps.xml" Id="R132fdab44745461e" /><Relationship Type="http://schemas.openxmlformats.org/officeDocument/2006/relationships/tableStyles" Target="/ppt/tableStyles.xml" Id="R05ba8223b72f45be" /><Relationship Type="http://schemas.openxmlformats.org/officeDocument/2006/relationships/slide" Target="/ppt/slides/slide1.xml" Id="R4dda3d0dc1284b02" /><Relationship Type="http://schemas.openxmlformats.org/officeDocument/2006/relationships/slide" Target="/ppt/slides/slide2.xml" Id="R28da25a45503455d" /><Relationship Type="http://schemas.openxmlformats.org/officeDocument/2006/relationships/slide" Target="/ppt/slides/slide3.xml" Id="Rc96ec199490d4678" /><Relationship Type="http://schemas.openxmlformats.org/officeDocument/2006/relationships/slide" Target="/ppt/slides/slide4.xml" Id="R85a78dac72e34244" /><Relationship Type="http://schemas.openxmlformats.org/officeDocument/2006/relationships/slide" Target="/ppt/slides/slide5.xml" Id="R453b61c1c65e44f5" /><Relationship Type="http://schemas.openxmlformats.org/officeDocument/2006/relationships/slide" Target="/ppt/slides/slide6.xml" Id="Rce107c6a7a064bf9" /><Relationship Type="http://schemas.openxmlformats.org/officeDocument/2006/relationships/slide" Target="/ppt/slides/slide7.xml" Id="R24c8f0bad4f542e2" /><Relationship Type="http://schemas.openxmlformats.org/officeDocument/2006/relationships/slide" Target="/ppt/slides/slide8.xml" Id="R83e4e29850ee45c7" /><Relationship Type="http://schemas.openxmlformats.org/officeDocument/2006/relationships/slide" Target="/ppt/slides/slide9.xml" Id="R438a624fca6c42b6" /><Relationship Type="http://schemas.openxmlformats.org/officeDocument/2006/relationships/slide" Target="/ppt/slides/slide10.xml" Id="R08b511ba54dd4a56" /><Relationship Type="http://schemas.openxmlformats.org/officeDocument/2006/relationships/slide" Target="/ppt/slides/slide11.xml" Id="R3e3f845ba84643b8" /><Relationship Type="http://schemas.openxmlformats.org/officeDocument/2006/relationships/slide" Target="/ppt/slides/slide12.xml" Id="Re3537629c3354f5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f1d5a265618c4a1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4.xml><?xml version="1.0" encoding="utf-8"?>
<a:theme xmlns:a="http://schemas.openxmlformats.org/drawingml/2006/main" name="ChatGPT">
  <a:themeElements>
    <a:clrScheme name="ASF paper v1.2.2">
      <a:dk1>
        <a:srgbClr val="0B0F19"/>
      </a:dk1>
      <a:lt1>
        <a:srgbClr val="FFFFFF"/>
      </a:lt1>
      <a:dk2>
        <a:srgbClr val="16212C"/>
      </a:dk2>
      <a:lt2>
        <a:srgbClr val="F4F1E9"/>
      </a:lt2>
      <a:accent1>
        <a:srgbClr val="137B70"/>
      </a:accent1>
      <a:accent2>
        <a:srgbClr val="1F6FA8"/>
      </a:accent2>
      <a:accent3>
        <a:srgbClr val="8A6100"/>
      </a:accent3>
      <a:accent4>
        <a:srgbClr val="29DDDA"/>
      </a:accent4>
      <a:accent5>
        <a:srgbClr val="5F6971"/>
      </a:accent5>
      <a:accent6>
        <a:srgbClr val="137B70"/>
      </a:accent6>
      <a:hlink>
        <a:srgbClr val="137B70"/>
      </a:hlink>
      <a:folHlink>
        <a:srgbClr val="1F6FA8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ASF paper v1.2.2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6e8dc671dd14cb7" /><Relationship Type="http://schemas.openxmlformats.org/officeDocument/2006/relationships/notesMaster" Target="/ppt/notesMasters/notesMaster1.xml" Id="R6d2479de5a8c443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74f0828ac434501" /><Relationship Type="http://schemas.openxmlformats.org/officeDocument/2006/relationships/notesMaster" Target="/ppt/notesMasters/notesMaster1.xml" Id="Rd1639769280e44f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918ff2e0683471e" /><Relationship Type="http://schemas.openxmlformats.org/officeDocument/2006/relationships/notesMaster" Target="/ppt/notesMasters/notesMaster1.xml" Id="Rd5575738153142a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ec0de04ba5c481c" /><Relationship Type="http://schemas.openxmlformats.org/officeDocument/2006/relationships/notesMaster" Target="/ppt/notesMasters/notesMaster1.xml" Id="R9118154224b5479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d2fc94fd7684539" /><Relationship Type="http://schemas.openxmlformats.org/officeDocument/2006/relationships/notesMaster" Target="/ppt/notesMasters/notesMaster1.xml" Id="R4fac5250afae457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2f48d77618e4609" /><Relationship Type="http://schemas.openxmlformats.org/officeDocument/2006/relationships/notesMaster" Target="/ppt/notesMasters/notesMaster1.xml" Id="Rd9707915abc74c2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2ceced610bb4332" /><Relationship Type="http://schemas.openxmlformats.org/officeDocument/2006/relationships/notesMaster" Target="/ppt/notesMasters/notesMaster1.xml" Id="R3ef5dc158fe14a9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4cc874faf044dfd" /><Relationship Type="http://schemas.openxmlformats.org/officeDocument/2006/relationships/notesMaster" Target="/ppt/notesMasters/notesMaster1.xml" Id="Rd0057e00dab1444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31c2473a9f54c3a" /><Relationship Type="http://schemas.openxmlformats.org/officeDocument/2006/relationships/notesMaster" Target="/ppt/notesMasters/notesMaster1.xml" Id="Rf30ab945ccea4db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36c5351f78b4453" /><Relationship Type="http://schemas.openxmlformats.org/officeDocument/2006/relationships/notesMaster" Target="/ppt/notesMasters/notesMaster1.xml" Id="R120797215810421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8715388985741ff" /><Relationship Type="http://schemas.openxmlformats.org/officeDocument/2006/relationships/notesMaster" Target="/ppt/notesMasters/notesMaster1.xml" Id="R0194776ca8644e7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898aa248b254e97" /><Relationship Type="http://schemas.openxmlformats.org/officeDocument/2006/relationships/notesMaster" Target="/ppt/notesMasters/notesMaster1.xml" Id="R8a3546ce775f486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with the shared purpose. Replace the subtitle with the actual audience and session context.</a:t>
            </a:r>
          </a:p>
          <a:p xmlns:a="http://schemas.openxmlformats.org/drawingml/2006/main">
            <a:r>
              <a:t>Source: accepted production v1.0.0 paper.html SHA256 54dfeee3a06f6835aae43f35a6b44d93e0f229c4d40344038cac95133b812654. ASF brand v1.2.2. Illustrative template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the shift from conversation to material others can inspect and reuse.</a:t>
            </a:r>
          </a:p>
          <a:p xmlns:a="http://schemas.openxmlformats.org/drawingml/2006/main">
            <a:r>
              <a:t>Source: accepted production v1.0.0 paper.html SHA256 54dfeee3a06f6835aae43f35a6b44d93e0f229c4d40344038cac95133b812654. ASF brand v1.2.2. Illustrative template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 the governing claim first, then connect each argument to audience needs. Sample editorial copy, not an ASF policy.</a:t>
            </a:r>
          </a:p>
          <a:p xmlns:a="http://schemas.openxmlformats.org/drawingml/2006/main">
            <a:r>
              <a:t>Source: accepted production v1.0.0 paper.html SHA256 54dfeee3a06f6835aae43f35a6b44d93e0f229c4d40344038cac95133b812654. ASF brand v1.2.2. Illustrative template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 values are illustrative layout data. Replace the three series, categories, units and source together before use.</a:t>
            </a:r>
          </a:p>
          <a:p xmlns:a="http://schemas.openxmlformats.org/drawingml/2006/main">
            <a:r>
              <a:t>Source: accepted production v1.0.0 paper.html SHA256 54dfeee3a06f6835aae43f35a6b44d93e0f229c4d40344038cac95133b812654. ASF brand v1.2.2. Illustrative template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Sample workflow only. Replace evidence and status with verified project records; keep each status written in text.</a:t>
            </a:r>
          </a:p>
          <a:p xmlns:a="http://schemas.openxmlformats.org/drawingml/2006/main">
            <a:r>
              <a:t>Source: accepted production v1.0.0 paper.html SHA256 54dfeee3a06f6835aae43f35a6b44d93e0f229c4d40344038cac95133b812654. ASF brand v1.2.2. Illustrative template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four stages, then the review loop. Replace stage descriptions with the actual agreed process.</a:t>
            </a:r>
          </a:p>
          <a:p xmlns:a="http://schemas.openxmlformats.org/drawingml/2006/main">
            <a:r>
              <a:t>Source: accepted production v1.0.0 paper.html SHA256 54dfeee3a06f6835aae43f35a6b44d93e0f229c4d40344038cac95133b812654. ASF brand v1.2.2. Illustrative template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unattributed sample copy. Do not attribute it to a real speaker. Pause after the first sentence.</a:t>
            </a:r>
          </a:p>
          <a:p xmlns:a="http://schemas.openxmlformats.org/drawingml/2006/main">
            <a:r>
              <a:t>Source: accepted production v1.0.0 paper.html SHA256 54dfeee3a06f6835aae43f35a6b44d93e0f229c4d40344038cac95133b812654. ASF brand v1.2.2. Illustrative template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the placeholder only with an approved photograph; record creator, date, permission and descriptive alt text.</a:t>
            </a:r>
          </a:p>
          <a:p xmlns:a="http://schemas.openxmlformats.org/drawingml/2006/main">
            <a:r>
              <a:t>Source: accepted production v1.0.0 paper.html SHA256 54dfeee3a06f6835aae43f35a6b44d93e0f229c4d40344038cac95133b812654. ASF brand v1.2.2. Illustrative template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Frame the trade-off without implying a decision has already been made. Replace the recommendation and record the actual outcome.</a:t>
            </a:r>
          </a:p>
          <a:p xmlns:a="http://schemas.openxmlformats.org/drawingml/2006/main">
            <a:r>
              <a:t>Source: accepted production v1.0.0 paper.html SHA256 54dfeee3a06f6835aae43f35a6b44d93e0f229c4d40344038cac95133b812654. ASF brand v1.2.2. Illustrative template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Confirm the next step. Replace the contact placeholder with an approved address before presenting externally.</a:t>
            </a:r>
          </a:p>
          <a:p xmlns:a="http://schemas.openxmlformats.org/drawingml/2006/main">
            <a:r>
              <a:t>Source: accepted production v1.0.0 paper.html SHA256 54dfeee3a06f6835aae43f35a6b44d93e0f229c4d40344038cac95133b812654. ASF brand v1.2.2. Illustrative template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Choose icons by meaning. Supplement with Lucide at 1.7 stroke. No shield, lock or brain icons.</a:t>
            </a:r>
          </a:p>
          <a:p xmlns:a="http://schemas.openxmlformats.org/drawingml/2006/main">
            <a:r>
              <a:t>Source: accepted production v1.0.0 paper.html SHA256 54dfeee3a06f6835aae43f35a6b44d93e0f229c4d40344038cac95133b812654. ASF brand v1.2.2. Illustrative template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Local architecture proposals, not approved ASF components. Adapt labels to the actual workflow.</a:t>
            </a:r>
          </a:p>
          <a:p xmlns:a="http://schemas.openxmlformats.org/drawingml/2006/main">
            <a:r>
              <a:t>Source: accepted production v1.0.0 paper.html SHA256 54dfeee3a06f6835aae43f35a6b44d93e0f229c4d40344038cac95133b812654. ASF brand v1.2.2. Illustrative template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91ea309354406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36dda6d902ad4a1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.xml><?xml version="1.0" encoding="utf-8"?>
<p:sldLayout xmlns:p="http://schemas.openxmlformats.org/presentationml/2006/main">
  <p:cSld name="ASF paper native canvas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90e493d58db4956" /><Relationship Type="http://schemas.openxmlformats.org/officeDocument/2006/relationships/slideLayout" Target="/ppt/slideLayouts/slideLayout1.xml" Id="R3946d556745d4dc8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38cbd896ef4b473e" /><Relationship Type="http://schemas.openxmlformats.org/officeDocument/2006/relationships/slideLayout" Target="/ppt/slideLayouts/slideLayout2.xml" Id="Rf83145f4ee47478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946d556745d4dc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p="http://schemas.openxmlformats.org/presentationml/2006/main">
  <p:cSld name="ASF paper production"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1" r:id="Rf83145f4ee47478d"/>
  </p:sldLayoutIdLst>
</p:sldMaster>
</file>

<file path=ppt/slideMasters/theme/theme2.xml><?xml version="1.0" encoding="utf-8"?>
<a:theme xmlns:a="http://schemas.openxmlformats.org/drawingml/2006/main" name="ChatGPT">
  <a:themeElements>
    <a:clrScheme name="ASF paper v1.2.2">
      <a:dk1>
        <a:srgbClr val="0B0F19"/>
      </a:dk1>
      <a:lt1>
        <a:srgbClr val="FFFFFF"/>
      </a:lt1>
      <a:dk2>
        <a:srgbClr val="16212C"/>
      </a:dk2>
      <a:lt2>
        <a:srgbClr val="F4F1E9"/>
      </a:lt2>
      <a:accent1>
        <a:srgbClr val="137B70"/>
      </a:accent1>
      <a:accent2>
        <a:srgbClr val="1F6FA8"/>
      </a:accent2>
      <a:accent3>
        <a:srgbClr val="8A6100"/>
      </a:accent3>
      <a:accent4>
        <a:srgbClr val="29DDDA"/>
      </a:accent4>
      <a:accent5>
        <a:srgbClr val="5F6971"/>
      </a:accent5>
      <a:accent6>
        <a:srgbClr val="137B70"/>
      </a:accent6>
      <a:hlink>
        <a:srgbClr val="137B70"/>
      </a:hlink>
      <a:folHlink>
        <a:srgbClr val="1F6FA8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ASF paper v1.2.2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ASF paper v1.2.2">
      <a:dk1>
        <a:srgbClr val="0B0F19"/>
      </a:dk1>
      <a:lt1>
        <a:srgbClr val="FFFFFF"/>
      </a:lt1>
      <a:dk2>
        <a:srgbClr val="16212C"/>
      </a:dk2>
      <a:lt2>
        <a:srgbClr val="F4F1E9"/>
      </a:lt2>
      <a:accent1>
        <a:srgbClr val="137B70"/>
      </a:accent1>
      <a:accent2>
        <a:srgbClr val="1F6FA8"/>
      </a:accent2>
      <a:accent3>
        <a:srgbClr val="8A6100"/>
      </a:accent3>
      <a:accent4>
        <a:srgbClr val="29DDDA"/>
      </a:accent4>
      <a:accent5>
        <a:srgbClr val="5F6971"/>
      </a:accent5>
      <a:accent6>
        <a:srgbClr val="137B70"/>
      </a:accent6>
      <a:hlink>
        <a:srgbClr val="137B70"/>
      </a:hlink>
      <a:folHlink>
        <a:srgbClr val="1F6FA8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ASF paper v1.2.2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b405d5d1c74a02" /><Relationship Type="http://schemas.openxmlformats.org/officeDocument/2006/relationships/image" Target="/ppt/media/image.png" Id="R3aa93f4529fe4ba5" /><Relationship Type="http://schemas.openxmlformats.org/officeDocument/2006/relationships/image" Target="/ppt/media/image2.png" Id="Rcae2b65f1c3d446a" /><Relationship Type="http://schemas.openxmlformats.org/officeDocument/2006/relationships/image" Target="/ppt/media/image.svg" Id="Ree67d131673d47cd" /><Relationship Type="http://schemas.openxmlformats.org/officeDocument/2006/relationships/image" Target="/ppt/media/image3.png" Id="Rda511cf2ca064d1e" /><Relationship Type="http://schemas.openxmlformats.org/officeDocument/2006/relationships/image" Target="/ppt/media/image2.svg" Id="Rd93583bd672e482d" /><Relationship Type="http://schemas.openxmlformats.org/officeDocument/2006/relationships/image" Target="/ppt/media/image4.png" Id="R9aae3499dac942c0" /><Relationship Type="http://schemas.openxmlformats.org/officeDocument/2006/relationships/image" Target="/ppt/media/image3.svg" Id="R0e9bde9fe9254373" /><Relationship Type="http://schemas.openxmlformats.org/officeDocument/2006/relationships/image" Target="/ppt/media/image5.png" Id="R0c67329376cb4aa8" /><Relationship Type="http://schemas.openxmlformats.org/officeDocument/2006/relationships/image" Target="/ppt/media/image4.svg" Id="R584a030892064592" /><Relationship Type="http://schemas.openxmlformats.org/officeDocument/2006/relationships/notesSlide" Target="/ppt/notesSlides/notesSlide1.xml" Id="R0c97023596d94cc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11774113054329" /><Relationship Type="http://schemas.openxmlformats.org/officeDocument/2006/relationships/image" Target="/ppt/media/image6.png" Id="R3c2ea5694f9141f1" /><Relationship Type="http://schemas.openxmlformats.org/officeDocument/2006/relationships/notesSlide" Target="/ppt/notesSlides/notesSlide2.xml" Id="Rf9e1948031214cc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74a47f7a1b4ea4" /><Relationship Type="http://schemas.openxmlformats.org/officeDocument/2006/relationships/image" Target="/ppt/media/image7.png" Id="R7b0cb4b45fa5464c" /><Relationship Type="http://schemas.openxmlformats.org/officeDocument/2006/relationships/image" Target="/ppt/media/image8.png" Id="R192d63b761884c7c" /><Relationship Type="http://schemas.openxmlformats.org/officeDocument/2006/relationships/image" Target="/ppt/media/image5.svg" Id="Rddfd23bb64c741d7" /><Relationship Type="http://schemas.openxmlformats.org/officeDocument/2006/relationships/image" Target="/ppt/media/image9.png" Id="Rfe0e553f07f344f1" /><Relationship Type="http://schemas.openxmlformats.org/officeDocument/2006/relationships/image" Target="/ppt/media/image6.svg" Id="Rec03a184523945ae" /><Relationship Type="http://schemas.openxmlformats.org/officeDocument/2006/relationships/image" Target="/ppt/media/image10.png" Id="R5efd77d7dcad4531" /><Relationship Type="http://schemas.openxmlformats.org/officeDocument/2006/relationships/image" Target="/ppt/media/image7.svg" Id="Rc32409d14e8b4937" /><Relationship Type="http://schemas.openxmlformats.org/officeDocument/2006/relationships/notesSlide" Target="/ppt/notesSlides/notesSlide3.xml" Id="R622762924689436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6673324008443f" /><Relationship Type="http://schemas.openxmlformats.org/officeDocument/2006/relationships/image" Target="/ppt/media/image11.png" Id="R81f98103d1d24979" /><Relationship Type="http://schemas.openxmlformats.org/officeDocument/2006/relationships/chart" Target="/ppt/slides/charts/chart1.xml" Id="R769da8048f0149d2" /><Relationship Type="http://schemas.openxmlformats.org/officeDocument/2006/relationships/notesSlide" Target="/ppt/notesSlides/notesSlide4.xml" Id="Re46ef6ff3bce4e8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64cd9a005a4a80" /><Relationship Type="http://schemas.openxmlformats.org/officeDocument/2006/relationships/image" Target="/ppt/media/image12.png" Id="Rdef831f2d09e42b9" /><Relationship Type="http://schemas.openxmlformats.org/officeDocument/2006/relationships/notesSlide" Target="/ppt/notesSlides/notesSlide5.xml" Id="R7c11b2826bf1436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463eb03cf346c0" /><Relationship Type="http://schemas.openxmlformats.org/officeDocument/2006/relationships/image" Target="/ppt/media/image13.png" Id="R7c33471f3cf34f76" /><Relationship Type="http://schemas.openxmlformats.org/officeDocument/2006/relationships/image" Target="/ppt/media/image14.png" Id="Rfba89f7cc73b4b21" /><Relationship Type="http://schemas.openxmlformats.org/officeDocument/2006/relationships/image" Target="/ppt/media/image8.svg" Id="R6255eeea74294e58" /><Relationship Type="http://schemas.openxmlformats.org/officeDocument/2006/relationships/image" Target="/ppt/media/image15.png" Id="R7d5c69df7cc448a9" /><Relationship Type="http://schemas.openxmlformats.org/officeDocument/2006/relationships/image" Target="/ppt/media/image9.svg" Id="R8fe06c5873dc41f3" /><Relationship Type="http://schemas.openxmlformats.org/officeDocument/2006/relationships/image" Target="/ppt/media/image16.png" Id="R2d070faefb5b4769" /><Relationship Type="http://schemas.openxmlformats.org/officeDocument/2006/relationships/image" Target="/ppt/media/image10.svg" Id="Re9d1353b65f246fb" /><Relationship Type="http://schemas.openxmlformats.org/officeDocument/2006/relationships/image" Target="/ppt/media/image17.png" Id="Re43f8a663d7c42d9" /><Relationship Type="http://schemas.openxmlformats.org/officeDocument/2006/relationships/image" Target="/ppt/media/image11.svg" Id="R41c9ce0b008249de" /><Relationship Type="http://schemas.openxmlformats.org/officeDocument/2006/relationships/image" Target="/ppt/media/image18.png" Id="Rf2d0ad1f9d8d48da" /><Relationship Type="http://schemas.openxmlformats.org/officeDocument/2006/relationships/image" Target="/ppt/media/image12.svg" Id="Rc809be3866354e5c" /><Relationship Type="http://schemas.openxmlformats.org/officeDocument/2006/relationships/notesSlide" Target="/ppt/notesSlides/notesSlide6.xml" Id="R2063e2f57a72493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d166ec14c84adc" /><Relationship Type="http://schemas.openxmlformats.org/officeDocument/2006/relationships/image" Target="/ppt/media/image19.png" Id="R5862504634e94327" /><Relationship Type="http://schemas.openxmlformats.org/officeDocument/2006/relationships/notesSlide" Target="/ppt/notesSlides/notesSlide7.xml" Id="R9b2be5f14a0c4ab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13b5784ac44e0c" /><Relationship Type="http://schemas.openxmlformats.org/officeDocument/2006/relationships/image" Target="/ppt/media/image20.png" Id="Ra1eaa9e41bf7426f" /><Relationship Type="http://schemas.openxmlformats.org/officeDocument/2006/relationships/image" Target="/ppt/media/image21.png" Id="R03570eb9a16c48dc" /><Relationship Type="http://schemas.openxmlformats.org/officeDocument/2006/relationships/image" Target="/ppt/media/image13.svg" Id="R2d9664388a914d58" /><Relationship Type="http://schemas.openxmlformats.org/officeDocument/2006/relationships/notesSlide" Target="/ppt/notesSlides/notesSlide8.xml" Id="R04bb9c7e24a4443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452920c25f45f7" /><Relationship Type="http://schemas.openxmlformats.org/officeDocument/2006/relationships/image" Target="/ppt/media/image22.png" Id="R0c385699401f400e" /><Relationship Type="http://schemas.openxmlformats.org/officeDocument/2006/relationships/image" Target="/ppt/media/image23.png" Id="Re8c0a0e6866a4412" /><Relationship Type="http://schemas.openxmlformats.org/officeDocument/2006/relationships/image" Target="/ppt/media/image14.svg" Id="R8b274f818c9c4d09" /><Relationship Type="http://schemas.openxmlformats.org/officeDocument/2006/relationships/image" Target="/ppt/media/image24.png" Id="R4c7521d722e54a74" /><Relationship Type="http://schemas.openxmlformats.org/officeDocument/2006/relationships/image" Target="/ppt/media/image15.svg" Id="Rd819765981334d59" /><Relationship Type="http://schemas.openxmlformats.org/officeDocument/2006/relationships/notesSlide" Target="/ppt/notesSlides/notesSlide9.xml" Id="R506a35ce16894f4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d0b1281cca41a4" /><Relationship Type="http://schemas.openxmlformats.org/officeDocument/2006/relationships/image" Target="/ppt/media/image25.png" Id="R50fe3798c487410f" /><Relationship Type="http://schemas.openxmlformats.org/officeDocument/2006/relationships/notesSlide" Target="/ppt/notesSlides/notesSlide10.xml" Id="R3a0ba009f6584d7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5f829048c8463a" /><Relationship Type="http://schemas.openxmlformats.org/officeDocument/2006/relationships/image" Target="/ppt/media/image26.png" Id="Rce887a8be4924c19" /><Relationship Type="http://schemas.openxmlformats.org/officeDocument/2006/relationships/image" Target="/ppt/media/image27.png" Id="R007fedf7f33743b5" /><Relationship Type="http://schemas.openxmlformats.org/officeDocument/2006/relationships/image" Target="/ppt/media/image16.svg" Id="R64fcd8e93a504d07" /><Relationship Type="http://schemas.openxmlformats.org/officeDocument/2006/relationships/image" Target="/ppt/media/image28.png" Id="Rd70fa63aaf0d4bb5" /><Relationship Type="http://schemas.openxmlformats.org/officeDocument/2006/relationships/image" Target="/ppt/media/image17.svg" Id="R3bd041cbd30e4787" /><Relationship Type="http://schemas.openxmlformats.org/officeDocument/2006/relationships/image" Target="/ppt/media/image29.png" Id="R338ce13cad7744b2" /><Relationship Type="http://schemas.openxmlformats.org/officeDocument/2006/relationships/image" Target="/ppt/media/image18.svg" Id="Rcd50843f6f614f2b" /><Relationship Type="http://schemas.openxmlformats.org/officeDocument/2006/relationships/image" Target="/ppt/media/image30.png" Id="R186228926669450c" /><Relationship Type="http://schemas.openxmlformats.org/officeDocument/2006/relationships/image" Target="/ppt/media/image19.svg" Id="Rdf74a63c575a4569" /><Relationship Type="http://schemas.openxmlformats.org/officeDocument/2006/relationships/image" Target="/ppt/media/image31.png" Id="R3dff9b6cbb0e4553" /><Relationship Type="http://schemas.openxmlformats.org/officeDocument/2006/relationships/image" Target="/ppt/media/image20.svg" Id="R63923f0692624cc8" /><Relationship Type="http://schemas.openxmlformats.org/officeDocument/2006/relationships/image" Target="/ppt/media/image32.png" Id="R57989972103d4ed1" /><Relationship Type="http://schemas.openxmlformats.org/officeDocument/2006/relationships/image" Target="/ppt/media/image21.svg" Id="R3baefbf199514a0c" /><Relationship Type="http://schemas.openxmlformats.org/officeDocument/2006/relationships/image" Target="/ppt/media/image33.png" Id="R1739157cdb064e05" /><Relationship Type="http://schemas.openxmlformats.org/officeDocument/2006/relationships/image" Target="/ppt/media/image22.svg" Id="R4045bc8dec0a4cd9" /><Relationship Type="http://schemas.openxmlformats.org/officeDocument/2006/relationships/image" Target="/ppt/media/image34.png" Id="R7107a8be36a547db" /><Relationship Type="http://schemas.openxmlformats.org/officeDocument/2006/relationships/image" Target="/ppt/media/image23.svg" Id="R0ef37efc0f87472a" /><Relationship Type="http://schemas.openxmlformats.org/officeDocument/2006/relationships/image" Target="/ppt/media/image35.png" Id="Ra75f144c9c9645a6" /><Relationship Type="http://schemas.openxmlformats.org/officeDocument/2006/relationships/image" Target="/ppt/media/image24.svg" Id="Rb9673cc542964f0e" /><Relationship Type="http://schemas.openxmlformats.org/officeDocument/2006/relationships/image" Target="/ppt/media/image36.png" Id="R149b8e66c060418b" /><Relationship Type="http://schemas.openxmlformats.org/officeDocument/2006/relationships/image" Target="/ppt/media/image25.svg" Id="R19fa23ec6f3546ff" /><Relationship Type="http://schemas.openxmlformats.org/officeDocument/2006/relationships/image" Target="/ppt/media/image37.png" Id="R66af2804419641b4" /><Relationship Type="http://schemas.openxmlformats.org/officeDocument/2006/relationships/image" Target="/ppt/media/image26.svg" Id="R2658805a91da4cca" /><Relationship Type="http://schemas.openxmlformats.org/officeDocument/2006/relationships/image" Target="/ppt/media/image38.png" Id="R3a30d701c4d24ffb" /><Relationship Type="http://schemas.openxmlformats.org/officeDocument/2006/relationships/image" Target="/ppt/media/image27.svg" Id="R2affc404da294fc0" /><Relationship Type="http://schemas.openxmlformats.org/officeDocument/2006/relationships/image" Target="/ppt/media/image39.png" Id="R31ec14917076454c" /><Relationship Type="http://schemas.openxmlformats.org/officeDocument/2006/relationships/image" Target="/ppt/media/image28.svg" Id="R35d879787d344df6" /><Relationship Type="http://schemas.openxmlformats.org/officeDocument/2006/relationships/image" Target="/ppt/media/image40.png" Id="R3476605d95604080" /><Relationship Type="http://schemas.openxmlformats.org/officeDocument/2006/relationships/image" Target="/ppt/media/image29.svg" Id="R53fc02068231459b" /><Relationship Type="http://schemas.openxmlformats.org/officeDocument/2006/relationships/image" Target="/ppt/media/image41.png" Id="Rd53560fc0b554d3c" /><Relationship Type="http://schemas.openxmlformats.org/officeDocument/2006/relationships/image" Target="/ppt/media/image30.svg" Id="R2a72c548a2d34ff0" /><Relationship Type="http://schemas.openxmlformats.org/officeDocument/2006/relationships/notesSlide" Target="/ppt/notesSlides/notesSlide11.xml" Id="Rd518953730e041f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81c064f74341b7" /><Relationship Type="http://schemas.openxmlformats.org/officeDocument/2006/relationships/image" Target="/ppt/media/image42.png" Id="R1a50a7cc11bd43df" /><Relationship Type="http://schemas.openxmlformats.org/officeDocument/2006/relationships/image" Target="/ppt/media/image43.png" Id="Rdec86f0d56a342d1" /><Relationship Type="http://schemas.openxmlformats.org/officeDocument/2006/relationships/image" Target="/ppt/media/image31.svg" Id="Ra831bf9103d7418c" /><Relationship Type="http://schemas.openxmlformats.org/officeDocument/2006/relationships/image" Target="/ppt/media/image44.png" Id="Rfbfd7b7fd13c400e" /><Relationship Type="http://schemas.openxmlformats.org/officeDocument/2006/relationships/image" Target="/ppt/media/image32.svg" Id="Reb6040eedfc74b31" /><Relationship Type="http://schemas.openxmlformats.org/officeDocument/2006/relationships/image" Target="/ppt/media/image45.png" Id="Rb36161ffdda74d03" /><Relationship Type="http://schemas.openxmlformats.org/officeDocument/2006/relationships/image" Target="/ppt/media/image33.svg" Id="R371443e4c1b54d12" /><Relationship Type="http://schemas.openxmlformats.org/officeDocument/2006/relationships/image" Target="/ppt/media/image46.png" Id="R7309488068d5465f" /><Relationship Type="http://schemas.openxmlformats.org/officeDocument/2006/relationships/image" Target="/ppt/media/image34.svg" Id="R8515c970ddd140a3" /><Relationship Type="http://schemas.openxmlformats.org/officeDocument/2006/relationships/image" Target="/ppt/media/image47.png" Id="R924c6d21ec3c4049" /><Relationship Type="http://schemas.openxmlformats.org/officeDocument/2006/relationships/image" Target="/ppt/media/image35.svg" Id="Rf75e072a9f034b52" /><Relationship Type="http://schemas.openxmlformats.org/officeDocument/2006/relationships/image" Target="/ppt/media/image48.png" Id="R4da46a2c9a334c93" /><Relationship Type="http://schemas.openxmlformats.org/officeDocument/2006/relationships/image" Target="/ppt/media/image36.svg" Id="Rf7d4d7a182b44cbc" /><Relationship Type="http://schemas.openxmlformats.org/officeDocument/2006/relationships/image" Target="/ppt/media/image49.png" Id="R98818937037a4c8d" /><Relationship Type="http://schemas.openxmlformats.org/officeDocument/2006/relationships/image" Target="/ppt/media/image37.svg" Id="R5f41a5edfb9f405a" /><Relationship Type="http://schemas.openxmlformats.org/officeDocument/2006/relationships/notesSlide" Target="/ppt/notesSlides/notesSlide12.xml" Id="R27fc45cf21324004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Reviewed brief</c:v>
          </c:tx>
          <c:spPr>
            <a:solidFill xmlns:a="http://schemas.openxmlformats.org/drawingml/2006/main">
              <a:srgbClr val="8A6100"/>
            </a:solidFill>
          </c:spPr>
          <c:cat>
            <c:strRef>
              <c:f>'Chart Data'!$A$2:$A$4</c:f>
              <c:strCache>
                <c:ptCount val="3"/>
                <c:pt idx="0">
                  <c:v>Reusability</c:v>
                </c:pt>
                <c:pt idx="1">
                  <c:v>Comparability</c:v>
                </c:pt>
                <c:pt idx="2">
                  <c:v>Traceability</c:v>
                </c:pt>
              </c:strCache>
            </c:strRef>
          </c:cat>
          <c:val>
            <c:numRef>
              <c:f>'Chart Data'!$B$2:$B$4</c:f>
              <c:numCache>
                <c:formatCode>0</c:formatCode>
                <c:ptCount val="3"/>
                <c:pt idx="0">
                  <c:v>90</c:v>
                </c:pt>
                <c:pt idx="1">
                  <c:v>80</c:v>
                </c:pt>
                <c:pt idx="2">
                  <c:v>85</c:v>
                </c:pt>
              </c:numCache>
            </c:numRef>
          </c:val>
        </c:ser>
        <c:ser>
          <c:idx val="1"/>
          <c:order val="1"/>
          <c:tx>
            <c:v>Shared record</c:v>
          </c:tx>
          <c:spPr>
            <a:solidFill xmlns:a="http://schemas.openxmlformats.org/drawingml/2006/main">
              <a:srgbClr val="1F6FA8"/>
            </a:solidFill>
          </c:spPr>
          <c:cat>
            <c:strRef>
              <c:f>'Chart Data'!$C$2:$C$4</c:f>
              <c:strCache>
                <c:ptCount val="3"/>
                <c:pt idx="0">
                  <c:v>Reusability</c:v>
                </c:pt>
                <c:pt idx="1">
                  <c:v>Comparability</c:v>
                </c:pt>
                <c:pt idx="2">
                  <c:v>Traceability</c:v>
                </c:pt>
              </c:strCache>
            </c:strRef>
          </c:cat>
          <c:val>
            <c:numRef>
              <c:f>'Chart Data'!$D$2:$D$4</c:f>
              <c:numCache>
                <c:formatCode>0</c:formatCode>
                <c:ptCount val="3"/>
                <c:pt idx="0">
                  <c:v>60</c:v>
                </c:pt>
                <c:pt idx="1">
                  <c:v>70</c:v>
                </c:pt>
                <c:pt idx="2">
                  <c:v>65</c:v>
                </c:pt>
              </c:numCache>
            </c:numRef>
          </c:val>
        </c:ser>
        <c:ser>
          <c:idx val="2"/>
          <c:order val="2"/>
          <c:tx>
            <c:v>Working notes</c:v>
          </c:tx>
          <c:spPr>
            <a:solidFill xmlns:a="http://schemas.openxmlformats.org/drawingml/2006/main">
              <a:srgbClr val="137B70"/>
            </a:solidFill>
          </c:spPr>
          <c:cat>
            <c:strRef>
              <c:f>'Chart Data'!$E$2:$E$4</c:f>
              <c:strCache>
                <c:ptCount val="3"/>
                <c:pt idx="0">
                  <c:v>Reusability</c:v>
                </c:pt>
                <c:pt idx="1">
                  <c:v>Comparability</c:v>
                </c:pt>
                <c:pt idx="2">
                  <c:v>Traceability</c:v>
                </c:pt>
              </c:strCache>
            </c:strRef>
          </c:cat>
          <c:val>
            <c:numRef>
              <c:f>'Chart Data'!$F$2:$F$4</c:f>
              <c:numCache>
                <c:formatCode>0</c:formatCode>
                <c:ptCount val="3"/>
                <c:pt idx="0">
                  <c:v>35</c:v>
                </c:pt>
                <c:pt idx="1">
                  <c:v>55</c:v>
                </c:pt>
                <c:pt idx="2">
                  <c:v>40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00">
                  <a:solidFill>
                    <a:srgbClr val="0B0F19"/>
                  </a:solidFill>
                  <a:latin typeface="Courier New"/>
                  <a:ea typeface="Courier New"/>
                  <a:cs typeface="Courier New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6382">
            <a:solidFill>
              <a:srgbClr val="D7D2C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0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100"/>
          <c:min val="0"/>
        </c:scaling>
        <c:delete val="0"/>
        <c:axPos val="b"/>
        <c:numFmt formatCode="0"/>
        <c:majorTickMark val="none"/>
        <c:minorTickMark val="none"/>
        <c:spPr>
          <a:ln xmlns:a="http://schemas.openxmlformats.org/drawingml/2006/main" w="6382">
            <a:solidFill>
              <a:srgbClr val="D7D2C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</a:p>
        </c:txPr>
        <c:crossAx val="48650112"/>
        <c:crossBetween val="between"/>
        <c:majorUnit val="50"/>
      </c:valAx>
      <c:spPr>
        <a:solidFill xmlns:a="http://schemas.openxmlformats.org/drawingml/2006/main">
          <a:srgbClr val="F4F1E9"/>
        </a:solidFill>
        <a:ln xmlns:a="http://schemas.openxmlformats.org/drawingml/2006/main" w="0">
          <a:noFill/>
        </a:ln>
      </c:spPr>
    </c:plotArea>
    <c:legend>
      <c:legendPos val="t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400">
              <a:solidFill>
                <a:srgbClr val="0B0F19"/>
              </a:solidFill>
              <a:latin typeface="Arial"/>
              <a:ea typeface="Arial"/>
              <a:cs typeface="Arial"/>
            </a:defRPr>
          </a:pPr>
        </a:p>
      </c:txPr>
    </c:legend>
    <c:plotVisOnly val="1"/>
  </c:chart>
  <c:spPr>
    <a:solidFill xmlns:a="http://schemas.openxmlformats.org/drawingml/2006/main">
      <a:srgbClr val="F4F1E9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drawing/2016/SVG/main" xmlns:ns5="http://schemas.microsoft.com/office/powerpoint/2010/main" xmlns:p="http://schemas.openxmlformats.org/presentationml/2006/main">
  <p:cSld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37" name="box-1-Bottom">
            <a:extLst>
              <a:ext uri="{FF2B5EF4-FFF2-40B4-BE49-F238E27FC236}">
                <ns2:creationId id="{A1EDF30F-4ABC-4263-906C-AE6F520F0575}"/>
              </a:ext>
            </a:extLst>
          </p:cNvPr>
          <p:cNvSpPr>
            <a:spLocks noGrp="1"/>
          </p:cNvSpPr>
          <p:nvPr/>
        </p:nvSpPr>
        <p:spPr>
          <a:xfrm>
            <a:off x="812800" y="1447800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2" name="box-2-Top">
            <a:extLst>
              <a:ext uri="{FF2B5EF4-FFF2-40B4-BE49-F238E27FC236}">
                <ns2:creationId id="{486E8785-9A64-4537-BAAE-7D5FFDDF0FAA}"/>
              </a:ext>
            </a:extLst>
          </p:cNvPr>
          <p:cNvSpPr>
            <a:spLocks noGrp="1"/>
          </p:cNvSpPr>
          <p:nvPr/>
        </p:nvSpPr>
        <p:spPr>
          <a:xfrm>
            <a:off x="812800" y="4660900"/>
            <a:ext cx="55880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3" name="box-3">
            <a:extLst>
              <a:ext uri="{FF2B5EF4-FFF2-40B4-BE49-F238E27FC236}">
                <ns2:creationId id="{5CE48DFB-9ED2-4625-A7ED-8B4B77BC7B97}"/>
              </a:ext>
            </a:extLst>
          </p:cNvPr>
          <p:cNvSpPr>
            <a:spLocks noGrp="1"/>
          </p:cNvSpPr>
          <p:nvPr/>
        </p:nvSpPr>
        <p:spPr>
          <a:xfrm>
            <a:off x="7810500" y="2317750"/>
            <a:ext cx="3238500" cy="774700"/>
          </a:xfrm>
          <a:prstGeom prst="rect">
            <a:avLst/>
          </a:prstGeom>
          <a:solidFill>
            <a:srgbClr val="E5EAE2"/>
          </a:solidFill>
          <a:ln w="0">
            <a:noFill/>
          </a:ln>
        </p:spPr>
      </p:sp>
      <p:sp>
        <p:nvSpPr>
          <p:cNvPr id="4" name="box-3-Top">
            <a:extLst>
              <a:ext uri="{FF2B5EF4-FFF2-40B4-BE49-F238E27FC236}">
                <ns2:creationId id="{3FBD98F4-A0D6-4E9F-A921-27B1ACAE5B45}"/>
              </a:ext>
            </a:extLst>
          </p:cNvPr>
          <p:cNvSpPr>
            <a:spLocks noGrp="1"/>
          </p:cNvSpPr>
          <p:nvPr/>
        </p:nvSpPr>
        <p:spPr>
          <a:xfrm>
            <a:off x="7810500" y="2317750"/>
            <a:ext cx="3238500" cy="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5" name="box-3-Right">
            <a:extLst>
              <a:ext uri="{FF2B5EF4-FFF2-40B4-BE49-F238E27FC236}">
                <ns2:creationId id="{0782B0AF-5E7A-4F41-8450-713F6483FB0A}"/>
              </a:ext>
            </a:extLst>
          </p:cNvPr>
          <p:cNvSpPr>
            <a:spLocks noGrp="1"/>
          </p:cNvSpPr>
          <p:nvPr/>
        </p:nvSpPr>
        <p:spPr>
          <a:xfrm>
            <a:off x="11049000" y="2317750"/>
            <a:ext cx="0" cy="77470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6" name="box-3-Bottom">
            <a:extLst>
              <a:ext uri="{FF2B5EF4-FFF2-40B4-BE49-F238E27FC236}">
                <ns2:creationId id="{6FBBA9EC-A97A-4FE5-AE0D-936ECAB3B4CA}"/>
              </a:ext>
            </a:extLst>
          </p:cNvPr>
          <p:cNvSpPr>
            <a:spLocks noGrp="1"/>
          </p:cNvSpPr>
          <p:nvPr/>
        </p:nvSpPr>
        <p:spPr>
          <a:xfrm>
            <a:off x="7810500" y="3092450"/>
            <a:ext cx="3238500" cy="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7" name="box-3-Left">
            <a:extLst>
              <a:ext uri="{FF2B5EF4-FFF2-40B4-BE49-F238E27FC236}">
                <ns2:creationId id="{F0C25BA9-2D98-41EE-BA02-2133A4382B4F}"/>
              </a:ext>
            </a:extLst>
          </p:cNvPr>
          <p:cNvSpPr>
            <a:spLocks noGrp="1"/>
          </p:cNvSpPr>
          <p:nvPr/>
        </p:nvSpPr>
        <p:spPr>
          <a:xfrm>
            <a:off x="7810500" y="2317750"/>
            <a:ext cx="0" cy="77470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8" name="box-4-Top">
            <a:extLst>
              <a:ext uri="{FF2B5EF4-FFF2-40B4-BE49-F238E27FC236}">
                <ns2:creationId id="{916C2670-4E6D-4490-B285-F79167B36C92}"/>
              </a:ext>
            </a:extLst>
          </p:cNvPr>
          <p:cNvSpPr>
            <a:spLocks noGrp="1"/>
          </p:cNvSpPr>
          <p:nvPr/>
        </p:nvSpPr>
        <p:spPr>
          <a:xfrm>
            <a:off x="7810500" y="3448050"/>
            <a:ext cx="3238500" cy="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9" name="box-5-Top">
            <a:extLst>
              <a:ext uri="{FF2B5EF4-FFF2-40B4-BE49-F238E27FC236}">
                <ns2:creationId id="{63047D86-EEE3-48CF-A96D-4AB822C08CAC}"/>
              </a:ext>
            </a:extLst>
          </p:cNvPr>
          <p:cNvSpPr>
            <a:spLocks noGrp="1"/>
          </p:cNvSpPr>
          <p:nvPr/>
        </p:nvSpPr>
        <p:spPr>
          <a:xfrm>
            <a:off x="812800" y="6089650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10" name="node-0">
            <a:extLst>
              <a:ext uri="{FF2B5EF4-FFF2-40B4-BE49-F238E27FC236}">
                <ns2:creationId id="{D84EC868-C389-4437-9021-2B40B1C8B305}"/>
              </a:ext>
            </a:extLst>
          </p:cNvPr>
          <p:cNvSpPr>
            <a:spLocks noGrp="1"/>
          </p:cNvSpPr>
          <p:nvPr/>
        </p:nvSpPr>
        <p:spPr>
          <a:xfrm>
            <a:off x="7810500" y="2317750"/>
            <a:ext cx="3238500" cy="77470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1" name="node-1">
            <a:extLst>
              <a:ext uri="{FF2B5EF4-FFF2-40B4-BE49-F238E27FC236}">
                <ns2:creationId id="{F6B92909-2605-4605-A999-79EAFC05B3CD}"/>
              </a:ext>
            </a:extLst>
          </p:cNvPr>
          <p:cNvSpPr>
            <a:spLocks noGrp="1"/>
          </p:cNvSpPr>
          <p:nvPr/>
        </p:nvSpPr>
        <p:spPr>
          <a:xfrm>
            <a:off x="7810500" y="3454400"/>
            <a:ext cx="1079500" cy="87630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2" name="node-2">
            <a:extLst>
              <a:ext uri="{FF2B5EF4-FFF2-40B4-BE49-F238E27FC236}">
                <ns2:creationId id="{233D8A6A-CAD6-4E4F-BD54-C4CCD7C95664}"/>
              </a:ext>
            </a:extLst>
          </p:cNvPr>
          <p:cNvSpPr>
            <a:spLocks noGrp="1"/>
          </p:cNvSpPr>
          <p:nvPr/>
        </p:nvSpPr>
        <p:spPr>
          <a:xfrm>
            <a:off x="8890000" y="3454400"/>
            <a:ext cx="1079500" cy="87630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3" name="node-3">
            <a:extLst>
              <a:ext uri="{FF2B5EF4-FFF2-40B4-BE49-F238E27FC236}">
                <ns2:creationId id="{D40EB196-66EC-4C2D-A9F0-9AFCF3CA3334}"/>
              </a:ext>
            </a:extLst>
          </p:cNvPr>
          <p:cNvSpPr>
            <a:spLocks noGrp="1"/>
          </p:cNvSpPr>
          <p:nvPr/>
        </p:nvSpPr>
        <p:spPr>
          <a:xfrm>
            <a:off x="9969500" y="3454400"/>
            <a:ext cx="1079500" cy="876300"/>
          </a:xfrm>
          <a:prstGeom prst="rect">
            <a:avLst/>
          </a:prstGeom>
          <a:noFill/>
          <a:ln w="0">
            <a:noFill/>
          </a:ln>
        </p:spPr>
      </p:sp>
      <p:cxnSp>
        <p:nvCxnSpPr>
          <p:cNvPr id="50" name=""/>
          <p:cNvCxnSpPr>
            <a:stCxn id="10" idx="2"/>
            <a:endCxn id="11" idx="0"/>
          </p:cNvCxnSpPr>
          <p:nvPr/>
        </p:nvCxnSpPr>
        <p:spPr>
          <a:xfrm flipH="1">
            <a:off x="8350250" y="3092450"/>
            <a:ext cx="1079500" cy="361950"/>
          </a:xfrm>
          <a:prstGeom prst="bentConnector4">
            <a:avLst>
              <a:gd name="adj1" fmla="val 0"/>
              <a:gd name="adj2" fmla="val 50000"/>
            </a:avLst>
          </a:prstGeom>
          <a:ln w="11430">
            <a:solidFill>
              <a:srgbClr val="5F6971"/>
            </a:solidFill>
          </a:ln>
        </p:spPr>
      </p:cxnSp>
      <p:cxnSp>
        <p:nvCxnSpPr>
          <p:cNvPr id="51" name=""/>
          <p:cNvCxnSpPr>
            <a:stCxn id="10" idx="2"/>
            <a:endCxn id="12" idx="0"/>
          </p:cNvCxnSpPr>
          <p:nvPr/>
        </p:nvCxnSpPr>
        <p:spPr>
          <a:xfrm>
            <a:off x="9429750" y="3092450"/>
            <a:ext cx="0" cy="361950"/>
          </a:xfrm>
          <a:prstGeom prst="straightConnector1">
            <a:avLst/>
          </a:prstGeom>
          <a:ln w="11430">
            <a:solidFill>
              <a:srgbClr val="5F6971"/>
            </a:solidFill>
          </a:ln>
        </p:spPr>
      </p:cxnSp>
      <p:cxnSp>
        <p:nvCxnSpPr>
          <p:cNvPr id="52" name=""/>
          <p:cNvCxnSpPr>
            <a:stCxn id="10" idx="2"/>
            <a:endCxn id="13" idx="0"/>
          </p:cNvCxnSpPr>
          <p:nvPr/>
        </p:nvCxnSpPr>
        <p:spPr>
          <a:xfrm>
            <a:off x="9429750" y="3092450"/>
            <a:ext cx="1079500" cy="361950"/>
          </a:xfrm>
          <a:prstGeom prst="bentConnector4">
            <a:avLst>
              <a:gd name="adj1" fmla="val 0"/>
              <a:gd name="adj2" fmla="val 50000"/>
            </a:avLst>
          </a:prstGeom>
          <a:ln w="11430">
            <a:solidFill>
              <a:srgbClr val="5F6971"/>
            </a:solidFill>
          </a:ln>
        </p:spPr>
      </p:cxnSp>
      <p:pic>
        <p:nvPicPr>
          <p:cNvPr id="53" name=""/>
          <p:cNvPicPr>
            <a:picLocks noChangeAspect="1"/>
          </p:cNvPicPr>
          <p:nvPr/>
        </p:nvPicPr>
        <p:blipFill>
          <a:blip ns3:embed="R3aa93f4529fe4ba5"/>
          <a:stretch/>
        </p:blipFill>
        <p:spPr>
          <a:xfrm>
            <a:off x="812800" y="736600"/>
            <a:ext cx="2063750" cy="381000"/>
          </a:xfrm>
          <a:prstGeom prst="rect">
            <a:avLst/>
          </a:prstGeom>
        </p:spPr>
      </p:pic>
      <p:pic>
        <p:nvPicPr>
          <p:cNvPr id="54" name=""/>
          <p:cNvPicPr>
            <a:picLocks noChangeAspect="1"/>
          </p:cNvPicPr>
          <p:nvPr/>
        </p:nvPicPr>
        <p:blipFill>
          <a:blip ns3:embed="Rcae2b65f1c3d446a">
            <a:extLst>
              <a:ext uri="{96DAC541-7B7A-43D3-8B79-37D633B846F1}">
                <ns4:svgBlip ns3:embed="Ree67d131673d47cd"/>
              </a:ext>
            </a:extLst>
          </a:blip>
          <a:stretch/>
        </p:blipFill>
        <p:spPr>
          <a:xfrm>
            <a:off x="8637786" y="2552700"/>
            <a:ext cx="304800" cy="304800"/>
          </a:xfrm>
          <a:prstGeom prst="rect">
            <a:avLst/>
          </a:prstGeom>
        </p:spPr>
      </p:pic>
      <p:pic>
        <p:nvPicPr>
          <p:cNvPr id="55" name=""/>
          <p:cNvPicPr>
            <a:picLocks noChangeAspect="1"/>
          </p:cNvPicPr>
          <p:nvPr/>
        </p:nvPicPr>
        <p:blipFill>
          <a:blip ns3:embed="Rda511cf2ca064d1e">
            <a:extLst>
              <a:ext uri="{96DAC541-7B7A-43D3-8B79-37D633B846F1}">
                <ns4:svgBlip ns3:embed="Rd93583bd672e482d"/>
              </a:ext>
            </a:extLst>
          </a:blip>
          <a:stretch/>
        </p:blipFill>
        <p:spPr>
          <a:xfrm>
            <a:off x="8197850" y="3657600"/>
            <a:ext cx="304800" cy="304800"/>
          </a:xfrm>
          <a:prstGeom prst="rect">
            <a:avLst/>
          </a:prstGeom>
        </p:spPr>
      </p:pic>
      <p:pic>
        <p:nvPicPr>
          <p:cNvPr id="56" name=""/>
          <p:cNvPicPr>
            <a:picLocks noChangeAspect="1"/>
          </p:cNvPicPr>
          <p:nvPr/>
        </p:nvPicPr>
        <p:blipFill>
          <a:blip ns3:embed="R9aae3499dac942c0">
            <a:extLst>
              <a:ext uri="{96DAC541-7B7A-43D3-8B79-37D633B846F1}">
                <ns4:svgBlip ns3:embed="R0e9bde9fe9254373"/>
              </a:ext>
            </a:extLst>
          </a:blip>
          <a:stretch/>
        </p:blipFill>
        <p:spPr>
          <a:xfrm>
            <a:off x="9277350" y="3657600"/>
            <a:ext cx="304800" cy="304800"/>
          </a:xfrm>
          <a:prstGeom prst="rect">
            <a:avLst/>
          </a:prstGeom>
        </p:spPr>
      </p:pic>
      <p:pic>
        <p:nvPicPr>
          <p:cNvPr id="57" name=""/>
          <p:cNvPicPr>
            <a:picLocks noChangeAspect="1"/>
          </p:cNvPicPr>
          <p:nvPr/>
        </p:nvPicPr>
        <p:blipFill>
          <a:blip ns3:embed="R0c67329376cb4aa8">
            <a:extLst>
              <a:ext uri="{96DAC541-7B7A-43D3-8B79-37D633B846F1}">
                <ns4:svgBlip ns3:embed="R584a030892064592"/>
              </a:ext>
            </a:extLst>
          </a:blip>
          <a:stretch/>
        </p:blipFill>
        <p:spPr>
          <a:xfrm>
            <a:off x="10356850" y="3657600"/>
            <a:ext cx="304800" cy="304800"/>
          </a:xfrm>
          <a:prstGeom prst="rect">
            <a:avLst/>
          </a:prstGeom>
        </p:spPr>
      </p:pic>
      <p:sp>
        <p:nvSpPr>
          <p:cNvPr id="22" name="slide-1-text-0">
            <a:extLst>
              <a:ext uri="{FF2B5EF4-FFF2-40B4-BE49-F238E27FC236}">
                <ns2:creationId id="{A971ED5E-0E36-4E79-A8AE-45CD346B705D}"/>
              </a:ext>
            </a:extLst>
          </p:cNvPr>
          <p:cNvSpPr>
            <a:spLocks noGrp="1"/>
          </p:cNvSpPr>
          <p:nvPr/>
        </p:nvSpPr>
        <p:spPr>
          <a:xfrm>
            <a:off x="10031710" y="838200"/>
            <a:ext cx="157609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PAPER / COVER</a:t>
            </a:r>
          </a:p>
        </p:txBody>
      </p:sp>
      <p:sp>
        <p:nvSpPr>
          <p:cNvPr id="23" name="slide-1-text-1">
            <a:extLst>
              <a:ext uri="{FF2B5EF4-FFF2-40B4-BE49-F238E27FC236}">
                <ns2:creationId id="{EDD39283-8C7C-4381-B0B2-0E6A5E591E72}"/>
              </a:ext>
            </a:extLst>
          </p:cNvPr>
          <p:cNvSpPr>
            <a:spLocks noGrp="1"/>
          </p:cNvSpPr>
          <p:nvPr/>
        </p:nvSpPr>
        <p:spPr>
          <a:xfrm>
            <a:off x="812800" y="2273300"/>
            <a:ext cx="261252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137B7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137B70"/>
                </a:solidFill>
                <a:latin typeface="Courier New"/>
                <a:ea typeface="Courier New"/>
                <a:cs typeface="Courier New"/>
              </a:rPr>
              <a:t>A SHARED STARTING POINT</a:t>
            </a:r>
          </a:p>
        </p:txBody>
      </p:sp>
      <p:sp>
        <p:nvSpPr>
          <p:cNvPr id="24" name="slide-1-text-2">
            <a:extLst>
              <a:ext uri="{FF2B5EF4-FFF2-40B4-BE49-F238E27FC236}">
                <ns2:creationId id="{5A928DAA-3577-44C9-BCC7-1B58E3EB9BBA}"/>
              </a:ext>
            </a:extLst>
          </p:cNvPr>
          <p:cNvSpPr>
            <a:spLocks noGrp="1"/>
          </p:cNvSpPr>
          <p:nvPr/>
        </p:nvSpPr>
        <p:spPr>
          <a:xfrm>
            <a:off x="812800" y="2616200"/>
            <a:ext cx="3931245" cy="952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6000" b="0" i="0" spc="-120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6000" b="0" i="0" spc="-120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One forum.</a:t>
            </a:r>
          </a:p>
        </p:txBody>
      </p:sp>
      <p:sp>
        <p:nvSpPr>
          <p:cNvPr id="25" name="slide-1-text-3">
            <a:extLst>
              <a:ext uri="{FF2B5EF4-FFF2-40B4-BE49-F238E27FC236}">
                <ns2:creationId id="{A126FEF9-CA39-4A84-9B6B-C837934A6AF4}"/>
              </a:ext>
            </a:extLst>
          </p:cNvPr>
          <p:cNvSpPr>
            <a:spLocks noGrp="1"/>
          </p:cNvSpPr>
          <p:nvPr/>
        </p:nvSpPr>
        <p:spPr>
          <a:xfrm>
            <a:off x="812800" y="3454400"/>
            <a:ext cx="5764213" cy="952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6000" b="0" i="1" spc="-120">
                <a:solidFill>
                  <a:srgbClr val="137B70"/>
                </a:solidFill>
                <a:latin typeface="Georgia"/>
                <a:ea typeface="Georgia"/>
                <a:cs typeface="Georgia"/>
              </a:defRPr>
            </a:pPr>
            <a:r>
              <a:rPr sz="6000" b="0" i="1" spc="-120">
                <a:solidFill>
                  <a:srgbClr val="137B70"/>
                </a:solidFill>
                <a:latin typeface="Georgia"/>
                <a:ea typeface="Georgia"/>
                <a:cs typeface="Georgia"/>
              </a:rPr>
              <a:t>Shared evidence.</a:t>
            </a:r>
          </a:p>
        </p:txBody>
      </p:sp>
      <p:sp>
        <p:nvSpPr>
          <p:cNvPr id="26" name="slide-1-text-4">
            <a:extLst>
              <a:ext uri="{FF2B5EF4-FFF2-40B4-BE49-F238E27FC236}">
                <ns2:creationId id="{8B848EF4-8483-4DD5-8FCA-1EAF78EE1554}"/>
              </a:ext>
            </a:extLst>
          </p:cNvPr>
          <p:cNvSpPr>
            <a:spLocks noGrp="1"/>
          </p:cNvSpPr>
          <p:nvPr/>
        </p:nvSpPr>
        <p:spPr>
          <a:xfrm>
            <a:off x="812800" y="4883150"/>
            <a:ext cx="3346152" cy="317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8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8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Turn a useful conversation into</a:t>
            </a:r>
          </a:p>
        </p:txBody>
      </p:sp>
      <p:sp>
        <p:nvSpPr>
          <p:cNvPr id="27" name="slide-1-text-5">
            <a:extLst>
              <a:ext uri="{FF2B5EF4-FFF2-40B4-BE49-F238E27FC236}">
                <ns2:creationId id="{35667F2F-8956-465E-A8CC-DA97ECD95BAE}"/>
              </a:ext>
            </a:extLst>
          </p:cNvPr>
          <p:cNvSpPr>
            <a:spLocks noGrp="1"/>
          </p:cNvSpPr>
          <p:nvPr/>
        </p:nvSpPr>
        <p:spPr>
          <a:xfrm>
            <a:off x="812800" y="5226050"/>
            <a:ext cx="3125986" cy="317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8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8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a record others can build on.</a:t>
            </a:r>
          </a:p>
        </p:txBody>
      </p:sp>
      <p:sp>
        <p:nvSpPr>
          <p:cNvPr id="28" name="slide-1-text-6">
            <a:extLst>
              <a:ext uri="{FF2B5EF4-FFF2-40B4-BE49-F238E27FC236}">
                <ns2:creationId id="{C2E29586-A616-4731-90C4-1195F5243CAD}"/>
              </a:ext>
            </a:extLst>
          </p:cNvPr>
          <p:cNvSpPr>
            <a:spLocks noGrp="1"/>
          </p:cNvSpPr>
          <p:nvPr/>
        </p:nvSpPr>
        <p:spPr>
          <a:xfrm>
            <a:off x="9094986" y="2603500"/>
            <a:ext cx="1355328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Shared record</a:t>
            </a:r>
          </a:p>
        </p:txBody>
      </p:sp>
      <p:sp>
        <p:nvSpPr>
          <p:cNvPr id="29" name="slide-1-text-7">
            <a:extLst>
              <a:ext uri="{FF2B5EF4-FFF2-40B4-BE49-F238E27FC236}">
                <ns2:creationId id="{662D8DA0-4A53-4D41-BAF6-0EA32459E63A}"/>
              </a:ext>
            </a:extLst>
          </p:cNvPr>
          <p:cNvSpPr>
            <a:spLocks noGrp="1"/>
          </p:cNvSpPr>
          <p:nvPr/>
        </p:nvSpPr>
        <p:spPr>
          <a:xfrm>
            <a:off x="7994352" y="4095750"/>
            <a:ext cx="940296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Question</a:t>
            </a:r>
          </a:p>
        </p:txBody>
      </p:sp>
      <p:sp>
        <p:nvSpPr>
          <p:cNvPr id="30" name="slide-1-text-8">
            <a:extLst>
              <a:ext uri="{FF2B5EF4-FFF2-40B4-BE49-F238E27FC236}">
                <ns2:creationId id="{F05AF708-8042-41F0-8D5F-EA9C84D9F551}"/>
              </a:ext>
            </a:extLst>
          </p:cNvPr>
          <p:cNvSpPr>
            <a:spLocks noGrp="1"/>
          </p:cNvSpPr>
          <p:nvPr/>
        </p:nvSpPr>
        <p:spPr>
          <a:xfrm>
            <a:off x="9138245" y="4095750"/>
            <a:ext cx="811609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Review</a:t>
            </a:r>
          </a:p>
        </p:txBody>
      </p:sp>
      <p:sp>
        <p:nvSpPr>
          <p:cNvPr id="31" name="slide-1-text-9">
            <a:extLst>
              <a:ext uri="{FF2B5EF4-FFF2-40B4-BE49-F238E27FC236}">
                <ns2:creationId id="{81286BBC-7B27-41C1-8933-59CA294E3E5E}"/>
              </a:ext>
            </a:extLst>
          </p:cNvPr>
          <p:cNvSpPr>
            <a:spLocks noGrp="1"/>
          </p:cNvSpPr>
          <p:nvPr/>
        </p:nvSpPr>
        <p:spPr>
          <a:xfrm>
            <a:off x="10074275" y="4095750"/>
            <a:ext cx="1098451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Publication</a:t>
            </a:r>
          </a:p>
        </p:txBody>
      </p:sp>
      <p:sp>
        <p:nvSpPr>
          <p:cNvPr id="32" name="slide-1-text-10">
            <a:extLst>
              <a:ext uri="{FF2B5EF4-FFF2-40B4-BE49-F238E27FC236}">
                <ns2:creationId id="{49CE2A29-C272-4044-A572-ED6A66C4EF5C}"/>
              </a:ext>
            </a:extLst>
          </p:cNvPr>
          <p:cNvSpPr>
            <a:spLocks noGrp="1"/>
          </p:cNvSpPr>
          <p:nvPr/>
        </p:nvSpPr>
        <p:spPr>
          <a:xfrm>
            <a:off x="7926784" y="4610100"/>
            <a:ext cx="3234432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QUESTIONS CONVERGE · EVIDENCE</a:t>
            </a:r>
          </a:p>
        </p:txBody>
      </p:sp>
      <p:sp>
        <p:nvSpPr>
          <p:cNvPr id="33" name="slide-1-text-11">
            <a:extLst>
              <a:ext uri="{FF2B5EF4-FFF2-40B4-BE49-F238E27FC236}">
                <ns2:creationId id="{0F732025-BE7D-40C3-B9DC-F97AEE4DBF78}"/>
              </a:ext>
            </a:extLst>
          </p:cNvPr>
          <p:cNvSpPr>
            <a:spLocks noGrp="1"/>
          </p:cNvSpPr>
          <p:nvPr/>
        </p:nvSpPr>
        <p:spPr>
          <a:xfrm>
            <a:off x="9118798" y="4838700"/>
            <a:ext cx="850503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SHARED</a:t>
            </a:r>
          </a:p>
        </p:txBody>
      </p:sp>
      <p:sp>
        <p:nvSpPr>
          <p:cNvPr id="34" name="slide-1-text-12">
            <a:extLst>
              <a:ext uri="{FF2B5EF4-FFF2-40B4-BE49-F238E27FC236}">
                <ns2:creationId id="{F122E99D-F1F3-4F59-9690-5C3B37B03BAE}"/>
              </a:ext>
            </a:extLst>
          </p:cNvPr>
          <p:cNvSpPr>
            <a:spLocks noGrp="1"/>
          </p:cNvSpPr>
          <p:nvPr/>
        </p:nvSpPr>
        <p:spPr>
          <a:xfrm rot="5400000">
            <a:off x="9889748" y="4118352"/>
            <a:ext cx="2912864" cy="213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TEMPLATE EXPLORATION · 2026</a:t>
            </a:r>
          </a:p>
        </p:txBody>
      </p:sp>
      <p:sp>
        <p:nvSpPr>
          <p:cNvPr id="35" name="slide-1-text-13">
            <a:extLst>
              <a:ext uri="{FF2B5EF4-FFF2-40B4-BE49-F238E27FC236}">
                <ns2:creationId id="{5C5EF739-A411-4A79-9CE7-85DD59E8D69B}"/>
              </a:ext>
            </a:extLst>
          </p:cNvPr>
          <p:cNvSpPr>
            <a:spLocks noGrp="1"/>
          </p:cNvSpPr>
          <p:nvPr/>
        </p:nvSpPr>
        <p:spPr>
          <a:xfrm>
            <a:off x="812800" y="62738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ASF · TEMPLATE EXPLORATION</a:t>
            </a:r>
          </a:p>
        </p:txBody>
      </p:sp>
      <p:sp>
        <p:nvSpPr>
          <p:cNvPr id="36" name="slide-1-text-14">
            <a:extLst>
              <a:ext uri="{FF2B5EF4-FFF2-40B4-BE49-F238E27FC236}">
                <ns2:creationId id="{94383840-6D4F-4B8E-961C-5611B64A4510}"/>
              </a:ext>
            </a:extLst>
          </p:cNvPr>
          <p:cNvSpPr>
            <a:spLocks noGrp="1"/>
          </p:cNvSpPr>
          <p:nvPr/>
        </p:nvSpPr>
        <p:spPr>
          <a:xfrm>
            <a:off x="10549930" y="6273800"/>
            <a:ext cx="105787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№01 / 10</a:t>
            </a:r>
          </a:p>
        </p:txBody>
      </p:sp>
    </p:spTree>
    <p:extLst>
      <p:ext uri="{BB962C8B-B14F-4D97-AF65-F5344CB8AC3E}">
        <ns5:creationId val="1037930484"/>
      </p:ext>
    </p:extLst>
  </p:cSld>
</p:sld>
</file>

<file path=ppt/slides/slide2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5" name="box-1-Bottom">
            <a:extLst>
              <a:ext uri="{FF2B5EF4-FFF2-40B4-BE49-F238E27FC236}">
                <ns2:creationId id="{D24B1999-7F47-4532-9D1B-B98A64A665E6}"/>
              </a:ext>
            </a:extLst>
          </p:cNvPr>
          <p:cNvSpPr>
            <a:spLocks noGrp="1"/>
          </p:cNvSpPr>
          <p:nvPr/>
        </p:nvSpPr>
        <p:spPr>
          <a:xfrm>
            <a:off x="812800" y="711200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2" name="box-2-Top">
            <a:extLst>
              <a:ext uri="{FF2B5EF4-FFF2-40B4-BE49-F238E27FC236}">
                <ns2:creationId id="{266C0F9B-CD49-4DD1-9CB5-C04B0422021A}"/>
              </a:ext>
            </a:extLst>
          </p:cNvPr>
          <p:cNvSpPr>
            <a:spLocks noGrp="1"/>
          </p:cNvSpPr>
          <p:nvPr/>
        </p:nvSpPr>
        <p:spPr>
          <a:xfrm>
            <a:off x="812800" y="6343650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pic>
        <p:nvPicPr>
          <p:cNvPr id="17" name=""/>
          <p:cNvPicPr>
            <a:picLocks noChangeAspect="1"/>
          </p:cNvPicPr>
          <p:nvPr/>
        </p:nvPicPr>
        <p:blipFill>
          <a:blip ns3:embed="R3c2ea5694f9141f1"/>
          <a:stretch/>
        </p:blipFill>
        <p:spPr>
          <a:xfrm>
            <a:off x="812800" y="228600"/>
            <a:ext cx="2063750" cy="381000"/>
          </a:xfrm>
          <a:prstGeom prst="rect">
            <a:avLst/>
          </a:prstGeom>
        </p:spPr>
      </p:pic>
      <p:sp>
        <p:nvSpPr>
          <p:cNvPr id="4" name="slide-2-text-0">
            <a:extLst>
              <a:ext uri="{FF2B5EF4-FFF2-40B4-BE49-F238E27FC236}">
                <ns2:creationId id="{611E6B34-38DF-4618-9DBE-EC6700735022}"/>
              </a:ext>
            </a:extLst>
          </p:cNvPr>
          <p:cNvSpPr>
            <a:spLocks noGrp="1"/>
          </p:cNvSpPr>
          <p:nvPr/>
        </p:nvSpPr>
        <p:spPr>
          <a:xfrm>
            <a:off x="8995271" y="330200"/>
            <a:ext cx="261252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PAPER / SECTION DIVIDER</a:t>
            </a:r>
          </a:p>
        </p:txBody>
      </p:sp>
      <p:sp>
        <p:nvSpPr>
          <p:cNvPr id="5" name="slide-2-text-1">
            <a:extLst>
              <a:ext uri="{FF2B5EF4-FFF2-40B4-BE49-F238E27FC236}">
                <ns2:creationId id="{5AD29434-0070-4A36-9579-D1FF3EFBD00E}"/>
              </a:ext>
            </a:extLst>
          </p:cNvPr>
          <p:cNvSpPr>
            <a:spLocks noGrp="1"/>
          </p:cNvSpPr>
          <p:nvPr/>
        </p:nvSpPr>
        <p:spPr>
          <a:xfrm>
            <a:off x="812800" y="1047750"/>
            <a:ext cx="935930" cy="400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137B70"/>
                </a:solidFill>
                <a:latin typeface="Courier New"/>
                <a:ea typeface="Courier New"/>
                <a:cs typeface="Courier New"/>
              </a:defRPr>
            </a:pPr>
            <a:r>
              <a:rPr sz="2400" b="0" i="0" spc="-48">
                <a:solidFill>
                  <a:srgbClr val="137B70"/>
                </a:solidFill>
                <a:latin typeface="Courier New"/>
                <a:ea typeface="Courier New"/>
                <a:cs typeface="Courier New"/>
              </a:rPr>
              <a:t>01 /</a:t>
            </a:r>
          </a:p>
        </p:txBody>
      </p:sp>
      <p:sp>
        <p:nvSpPr>
          <p:cNvPr id="6" name="slide-2-text-2">
            <a:extLst>
              <a:ext uri="{FF2B5EF4-FFF2-40B4-BE49-F238E27FC236}">
                <ns2:creationId id="{4485C240-83E0-4E4E-AF31-D1ED86781AB3}"/>
              </a:ext>
            </a:extLst>
          </p:cNvPr>
          <p:cNvSpPr>
            <a:spLocks noGrp="1"/>
          </p:cNvSpPr>
          <p:nvPr/>
        </p:nvSpPr>
        <p:spPr>
          <a:xfrm>
            <a:off x="812800" y="1562100"/>
            <a:ext cx="4841974" cy="825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200" b="0" i="0" spc="-104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5200" b="0" i="0" spc="-104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From discussion</a:t>
            </a:r>
          </a:p>
        </p:txBody>
      </p:sp>
      <p:sp>
        <p:nvSpPr>
          <p:cNvPr id="7" name="slide-2-text-3">
            <a:extLst>
              <a:ext uri="{FF2B5EF4-FFF2-40B4-BE49-F238E27FC236}">
                <ns2:creationId id="{86CE724E-691B-492D-B499-0B05A50C8C55}"/>
              </a:ext>
            </a:extLst>
          </p:cNvPr>
          <p:cNvSpPr>
            <a:spLocks noGrp="1"/>
          </p:cNvSpPr>
          <p:nvPr/>
        </p:nvSpPr>
        <p:spPr>
          <a:xfrm>
            <a:off x="812800" y="2288480"/>
            <a:ext cx="932259" cy="825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200" b="0" i="0" spc="-104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5200" b="0" i="0" spc="-104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to</a:t>
            </a:r>
          </a:p>
        </p:txBody>
      </p:sp>
      <p:sp>
        <p:nvSpPr>
          <p:cNvPr id="8" name="slide-2-text-4">
            <a:extLst>
              <a:ext uri="{FF2B5EF4-FFF2-40B4-BE49-F238E27FC236}">
                <ns2:creationId id="{2333AFF7-8F2B-4B93-8B90-1C02764F258A}"/>
              </a:ext>
            </a:extLst>
          </p:cNvPr>
          <p:cNvSpPr>
            <a:spLocks noGrp="1"/>
          </p:cNvSpPr>
          <p:nvPr/>
        </p:nvSpPr>
        <p:spPr>
          <a:xfrm>
            <a:off x="1516459" y="2288480"/>
            <a:ext cx="2678212" cy="825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200" b="0" i="1" spc="-104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5200" b="0" i="1" spc="-104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evidence</a:t>
            </a:r>
          </a:p>
        </p:txBody>
      </p:sp>
      <p:sp>
        <p:nvSpPr>
          <p:cNvPr id="9" name="slide-2-text-5">
            <a:extLst>
              <a:ext uri="{FF2B5EF4-FFF2-40B4-BE49-F238E27FC236}">
                <ns2:creationId id="{463786E8-4D3C-4B2F-8821-D42B77C06CD6}"/>
              </a:ext>
            </a:extLst>
          </p:cNvPr>
          <p:cNvSpPr>
            <a:spLocks noGrp="1"/>
          </p:cNvSpPr>
          <p:nvPr/>
        </p:nvSpPr>
        <p:spPr>
          <a:xfrm>
            <a:off x="812800" y="3268861"/>
            <a:ext cx="5972076" cy="317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8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8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A common question. A visible record. A clearer next step.</a:t>
            </a:r>
          </a:p>
        </p:txBody>
      </p:sp>
      <p:sp>
        <p:nvSpPr>
          <p:cNvPr id="10" name="slide-2-text-6">
            <a:extLst>
              <a:ext uri="{FF2B5EF4-FFF2-40B4-BE49-F238E27FC236}">
                <ns2:creationId id="{489F750B-C0EE-4DDA-BE9A-CE539AAE5349}"/>
              </a:ext>
            </a:extLst>
          </p:cNvPr>
          <p:cNvSpPr>
            <a:spLocks noGrp="1"/>
          </p:cNvSpPr>
          <p:nvPr/>
        </p:nvSpPr>
        <p:spPr>
          <a:xfrm>
            <a:off x="812800" y="3802261"/>
            <a:ext cx="74691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FRAME</a:t>
            </a:r>
          </a:p>
        </p:txBody>
      </p:sp>
      <p:sp>
        <p:nvSpPr>
          <p:cNvPr id="11" name="slide-2-text-7">
            <a:extLst>
              <a:ext uri="{FF2B5EF4-FFF2-40B4-BE49-F238E27FC236}">
                <ns2:creationId id="{AEF02918-0951-4C0A-98B8-6558661AFA93}"/>
              </a:ext>
            </a:extLst>
          </p:cNvPr>
          <p:cNvSpPr>
            <a:spLocks noGrp="1"/>
          </p:cNvSpPr>
          <p:nvPr/>
        </p:nvSpPr>
        <p:spPr>
          <a:xfrm>
            <a:off x="1942802" y="3802261"/>
            <a:ext cx="643235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TEST</a:t>
            </a:r>
          </a:p>
        </p:txBody>
      </p:sp>
      <p:sp>
        <p:nvSpPr>
          <p:cNvPr id="12" name="slide-2-text-8">
            <a:extLst>
              <a:ext uri="{FF2B5EF4-FFF2-40B4-BE49-F238E27FC236}">
                <ns2:creationId id="{040D4B69-478C-4D39-94D9-E15D88E8E78E}"/>
              </a:ext>
            </a:extLst>
          </p:cNvPr>
          <p:cNvSpPr>
            <a:spLocks noGrp="1"/>
          </p:cNvSpPr>
          <p:nvPr/>
        </p:nvSpPr>
        <p:spPr>
          <a:xfrm>
            <a:off x="2969121" y="3802261"/>
            <a:ext cx="74691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SHARE</a:t>
            </a:r>
          </a:p>
        </p:txBody>
      </p:sp>
      <p:sp>
        <p:nvSpPr>
          <p:cNvPr id="13" name="slide-2-text-9">
            <a:extLst>
              <a:ext uri="{FF2B5EF4-FFF2-40B4-BE49-F238E27FC236}">
                <ns2:creationId id="{A885167A-F1EA-45A1-94C2-C884863A1F18}"/>
              </a:ext>
            </a:extLst>
          </p:cNvPr>
          <p:cNvSpPr>
            <a:spLocks noGrp="1"/>
          </p:cNvSpPr>
          <p:nvPr/>
        </p:nvSpPr>
        <p:spPr>
          <a:xfrm>
            <a:off x="812800" y="64770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ASF · TEMPLATE EXPLORATION</a:t>
            </a:r>
          </a:p>
        </p:txBody>
      </p:sp>
      <p:sp>
        <p:nvSpPr>
          <p:cNvPr id="14" name="slide-2-text-10">
            <a:extLst>
              <a:ext uri="{FF2B5EF4-FFF2-40B4-BE49-F238E27FC236}">
                <ns2:creationId id="{0450BD79-50C2-40F4-AB44-BD75A1E5D383}"/>
              </a:ext>
            </a:extLst>
          </p:cNvPr>
          <p:cNvSpPr>
            <a:spLocks noGrp="1"/>
          </p:cNvSpPr>
          <p:nvPr/>
        </p:nvSpPr>
        <p:spPr>
          <a:xfrm>
            <a:off x="10549930" y="6477000"/>
            <a:ext cx="105787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№02 / 10</a:t>
            </a:r>
          </a:p>
        </p:txBody>
      </p:sp>
    </p:spTree>
    <p:extLst>
      <p:ext uri="{BB962C8B-B14F-4D97-AF65-F5344CB8AC3E}">
        <ns4:creationId val="906607675"/>
      </p:ext>
    </p:extLst>
  </p:cSld>
</p:sld>
</file>

<file path=ppt/slides/slide3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drawing/2016/SVG/main" xmlns:ns5="http://schemas.microsoft.com/office/powerpoint/2010/main" xmlns:p="http://schemas.openxmlformats.org/presentationml/2006/main">
  <p:cSld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33" name="box-1-Bottom">
            <a:extLst>
              <a:ext uri="{FF2B5EF4-FFF2-40B4-BE49-F238E27FC236}">
                <ns2:creationId id="{B1B00C29-F041-41D1-BBAD-69785F997987}"/>
              </a:ext>
            </a:extLst>
          </p:cNvPr>
          <p:cNvSpPr>
            <a:spLocks noGrp="1"/>
          </p:cNvSpPr>
          <p:nvPr/>
        </p:nvSpPr>
        <p:spPr>
          <a:xfrm>
            <a:off x="812800" y="711200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2" name="box-2-Top">
            <a:extLst>
              <a:ext uri="{FF2B5EF4-FFF2-40B4-BE49-F238E27FC236}">
                <ns2:creationId id="{2BA9E818-796A-4E91-A555-0C6F222F8E4E}"/>
              </a:ext>
            </a:extLst>
          </p:cNvPr>
          <p:cNvSpPr>
            <a:spLocks noGrp="1"/>
          </p:cNvSpPr>
          <p:nvPr/>
        </p:nvSpPr>
        <p:spPr>
          <a:xfrm>
            <a:off x="812800" y="2978745"/>
            <a:ext cx="32512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3" name="box-3-Top">
            <a:extLst>
              <a:ext uri="{FF2B5EF4-FFF2-40B4-BE49-F238E27FC236}">
                <ns2:creationId id="{34BBB3EC-2404-429D-9504-6FF1B4D21FDA}"/>
              </a:ext>
            </a:extLst>
          </p:cNvPr>
          <p:cNvSpPr>
            <a:spLocks noGrp="1"/>
          </p:cNvSpPr>
          <p:nvPr/>
        </p:nvSpPr>
        <p:spPr>
          <a:xfrm>
            <a:off x="4470400" y="2978745"/>
            <a:ext cx="32512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4" name="box-4-Top">
            <a:extLst>
              <a:ext uri="{FF2B5EF4-FFF2-40B4-BE49-F238E27FC236}">
                <ns2:creationId id="{C1D8CD14-26DB-46CA-BACB-6455AC316106}"/>
              </a:ext>
            </a:extLst>
          </p:cNvPr>
          <p:cNvSpPr>
            <a:spLocks noGrp="1"/>
          </p:cNvSpPr>
          <p:nvPr/>
        </p:nvSpPr>
        <p:spPr>
          <a:xfrm>
            <a:off x="8128000" y="2978745"/>
            <a:ext cx="32512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5" name="box-5-Top">
            <a:extLst>
              <a:ext uri="{FF2B5EF4-FFF2-40B4-BE49-F238E27FC236}">
                <ns2:creationId id="{241D2518-6CF6-4CE6-8285-D7F7D9FBAE62}"/>
              </a:ext>
            </a:extLst>
          </p:cNvPr>
          <p:cNvSpPr>
            <a:spLocks noGrp="1"/>
          </p:cNvSpPr>
          <p:nvPr/>
        </p:nvSpPr>
        <p:spPr>
          <a:xfrm>
            <a:off x="812800" y="6343650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pic>
        <p:nvPicPr>
          <p:cNvPr id="38" name=""/>
          <p:cNvPicPr>
            <a:picLocks noChangeAspect="1"/>
          </p:cNvPicPr>
          <p:nvPr/>
        </p:nvPicPr>
        <p:blipFill>
          <a:blip ns3:embed="R7b0cb4b45fa5464c"/>
          <a:stretch/>
        </p:blipFill>
        <p:spPr>
          <a:xfrm>
            <a:off x="812800" y="228600"/>
            <a:ext cx="2063750" cy="381000"/>
          </a:xfrm>
          <a:prstGeom prst="rect">
            <a:avLst/>
          </a:prstGeom>
        </p:spPr>
      </p:pic>
      <p:pic>
        <p:nvPicPr>
          <p:cNvPr id="39" name=""/>
          <p:cNvPicPr>
            <a:picLocks noChangeAspect="1"/>
          </p:cNvPicPr>
          <p:nvPr/>
        </p:nvPicPr>
        <p:blipFill>
          <a:blip ns3:embed="R192d63b761884c7c">
            <a:extLst>
              <a:ext uri="{96DAC541-7B7A-43D3-8B79-37D633B846F1}">
                <ns4:svgBlip ns3:embed="Rddfd23bb64c741d7"/>
              </a:ext>
            </a:extLst>
          </a:blip>
          <a:stretch/>
        </p:blipFill>
        <p:spPr>
          <a:xfrm>
            <a:off x="812800" y="3416895"/>
            <a:ext cx="279400" cy="279400"/>
          </a:xfrm>
          <a:prstGeom prst="rect">
            <a:avLst/>
          </a:prstGeom>
        </p:spPr>
      </p:pic>
      <p:pic>
        <p:nvPicPr>
          <p:cNvPr id="40" name=""/>
          <p:cNvPicPr>
            <a:picLocks noChangeAspect="1"/>
          </p:cNvPicPr>
          <p:nvPr/>
        </p:nvPicPr>
        <p:blipFill>
          <a:blip ns3:embed="Rfe0e553f07f344f1">
            <a:extLst>
              <a:ext uri="{96DAC541-7B7A-43D3-8B79-37D633B846F1}">
                <ns4:svgBlip ns3:embed="Rec03a184523945ae"/>
              </a:ext>
            </a:extLst>
          </a:blip>
          <a:stretch/>
        </p:blipFill>
        <p:spPr>
          <a:xfrm>
            <a:off x="4470400" y="3416895"/>
            <a:ext cx="279400" cy="279400"/>
          </a:xfrm>
          <a:prstGeom prst="rect">
            <a:avLst/>
          </a:prstGeom>
        </p:spPr>
      </p:pic>
      <p:pic>
        <p:nvPicPr>
          <p:cNvPr id="41" name=""/>
          <p:cNvPicPr>
            <a:picLocks noChangeAspect="1"/>
          </p:cNvPicPr>
          <p:nvPr/>
        </p:nvPicPr>
        <p:blipFill>
          <a:blip ns3:embed="R5efd77d7dcad4531">
            <a:extLst>
              <a:ext uri="{96DAC541-7B7A-43D3-8B79-37D633B846F1}">
                <ns4:svgBlip ns3:embed="Rc32409d14e8b4937"/>
              </a:ext>
            </a:extLst>
          </a:blip>
          <a:stretch/>
        </p:blipFill>
        <p:spPr>
          <a:xfrm>
            <a:off x="8128000" y="3416895"/>
            <a:ext cx="279400" cy="279400"/>
          </a:xfrm>
          <a:prstGeom prst="rect">
            <a:avLst/>
          </a:prstGeom>
        </p:spPr>
      </p:pic>
      <p:sp>
        <p:nvSpPr>
          <p:cNvPr id="10" name="slide-3-text-0">
            <a:extLst>
              <a:ext uri="{FF2B5EF4-FFF2-40B4-BE49-F238E27FC236}">
                <ns2:creationId id="{024B0E8D-0AF3-40F3-9108-98F98ADE4925}"/>
              </a:ext>
            </a:extLst>
          </p:cNvPr>
          <p:cNvSpPr>
            <a:spLocks noGrp="1"/>
          </p:cNvSpPr>
          <p:nvPr/>
        </p:nvSpPr>
        <p:spPr>
          <a:xfrm>
            <a:off x="8995271" y="330200"/>
            <a:ext cx="261252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PAPER / GOVERNING CLAIM</a:t>
            </a:r>
          </a:p>
        </p:txBody>
      </p:sp>
      <p:sp>
        <p:nvSpPr>
          <p:cNvPr id="11" name="slide-3-text-1">
            <a:extLst>
              <a:ext uri="{FF2B5EF4-FFF2-40B4-BE49-F238E27FC236}">
                <ns2:creationId id="{BA72E637-C9AF-47F0-ABA4-88B9ED0C8B92}"/>
              </a:ext>
            </a:extLst>
          </p:cNvPr>
          <p:cNvSpPr>
            <a:spLocks noGrp="1"/>
          </p:cNvSpPr>
          <p:nvPr/>
        </p:nvSpPr>
        <p:spPr>
          <a:xfrm>
            <a:off x="812800" y="939800"/>
            <a:ext cx="2197894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137B7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137B70"/>
                </a:solidFill>
                <a:latin typeface="Courier New"/>
                <a:ea typeface="Courier New"/>
                <a:cs typeface="Courier New"/>
              </a:rPr>
              <a:t>THE GOVERNING CLAIM</a:t>
            </a:r>
          </a:p>
        </p:txBody>
      </p:sp>
      <p:sp>
        <p:nvSpPr>
          <p:cNvPr id="12" name="slide-3-text-2">
            <a:extLst>
              <a:ext uri="{FF2B5EF4-FFF2-40B4-BE49-F238E27FC236}">
                <ns2:creationId id="{F3C2D9EC-EEBB-42E7-9944-B2C23826132F}"/>
              </a:ext>
            </a:extLst>
          </p:cNvPr>
          <p:cNvSpPr>
            <a:spLocks noGrp="1"/>
          </p:cNvSpPr>
          <p:nvPr/>
        </p:nvSpPr>
        <p:spPr>
          <a:xfrm>
            <a:off x="812800" y="1289050"/>
            <a:ext cx="5925443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400" b="0" i="0" spc="-88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4400" b="0" i="0" spc="-88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A forum becomes useful</a:t>
            </a:r>
          </a:p>
        </p:txBody>
      </p:sp>
      <p:sp>
        <p:nvSpPr>
          <p:cNvPr id="13" name="slide-3-text-3">
            <a:extLst>
              <a:ext uri="{FF2B5EF4-FFF2-40B4-BE49-F238E27FC236}">
                <ns2:creationId id="{41200FCD-CE32-4AF6-8FB1-33BD7FC05556}"/>
              </a:ext>
            </a:extLst>
          </p:cNvPr>
          <p:cNvSpPr>
            <a:spLocks noGrp="1"/>
          </p:cNvSpPr>
          <p:nvPr/>
        </p:nvSpPr>
        <p:spPr>
          <a:xfrm>
            <a:off x="812800" y="1914823"/>
            <a:ext cx="6962676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400" b="0" i="0" spc="-88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4400" b="0" i="0" spc="-88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when its evidence can travel.</a:t>
            </a:r>
          </a:p>
        </p:txBody>
      </p:sp>
      <p:sp>
        <p:nvSpPr>
          <p:cNvPr id="14" name="slide-3-text-4">
            <a:extLst>
              <a:ext uri="{FF2B5EF4-FFF2-40B4-BE49-F238E27FC236}">
                <ns2:creationId id="{E72B614E-3AC9-4FF0-8416-5C2AE94A455E}"/>
              </a:ext>
            </a:extLst>
          </p:cNvPr>
          <p:cNvSpPr>
            <a:spLocks noGrp="1"/>
          </p:cNvSpPr>
          <p:nvPr/>
        </p:nvSpPr>
        <p:spPr>
          <a:xfrm>
            <a:off x="1219200" y="3162895"/>
            <a:ext cx="1679674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01 / RELEVANCE</a:t>
            </a:r>
          </a:p>
        </p:txBody>
      </p:sp>
      <p:sp>
        <p:nvSpPr>
          <p:cNvPr id="15" name="slide-3-text-5">
            <a:extLst>
              <a:ext uri="{FF2B5EF4-FFF2-40B4-BE49-F238E27FC236}">
                <ns2:creationId id="{447877DB-21E8-4380-B367-AB4E30725548}"/>
              </a:ext>
            </a:extLst>
          </p:cNvPr>
          <p:cNvSpPr>
            <a:spLocks noGrp="1"/>
          </p:cNvSpPr>
          <p:nvPr/>
        </p:nvSpPr>
        <p:spPr>
          <a:xfrm>
            <a:off x="1219200" y="3423245"/>
            <a:ext cx="1712714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2400" b="0" i="0" spc="-48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Start with a</a:t>
            </a:r>
          </a:p>
        </p:txBody>
      </p:sp>
      <p:sp>
        <p:nvSpPr>
          <p:cNvPr id="16" name="slide-3-text-6">
            <a:extLst>
              <a:ext uri="{FF2B5EF4-FFF2-40B4-BE49-F238E27FC236}">
                <ns2:creationId id="{727FBF52-547B-459E-9262-75C37BEB0858}"/>
              </a:ext>
            </a:extLst>
          </p:cNvPr>
          <p:cNvSpPr>
            <a:spLocks noGrp="1"/>
          </p:cNvSpPr>
          <p:nvPr/>
        </p:nvSpPr>
        <p:spPr>
          <a:xfrm>
            <a:off x="1219200" y="3788966"/>
            <a:ext cx="2360513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2400" b="0" i="0" spc="-48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shared question.</a:t>
            </a:r>
          </a:p>
        </p:txBody>
      </p:sp>
      <p:sp>
        <p:nvSpPr>
          <p:cNvPr id="17" name="slide-3-text-7">
            <a:extLst>
              <a:ext uri="{FF2B5EF4-FFF2-40B4-BE49-F238E27FC236}">
                <ns2:creationId id="{74E75924-3C4E-4674-9D13-B3DBF5A33557}"/>
              </a:ext>
            </a:extLst>
          </p:cNvPr>
          <p:cNvSpPr>
            <a:spLocks noGrp="1"/>
          </p:cNvSpPr>
          <p:nvPr/>
        </p:nvSpPr>
        <p:spPr>
          <a:xfrm>
            <a:off x="1219200" y="4288036"/>
            <a:ext cx="2419945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6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6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A precise question gives</a:t>
            </a:r>
          </a:p>
        </p:txBody>
      </p:sp>
      <p:sp>
        <p:nvSpPr>
          <p:cNvPr id="18" name="slide-3-text-8">
            <a:extLst>
              <a:ext uri="{FF2B5EF4-FFF2-40B4-BE49-F238E27FC236}">
                <ns2:creationId id="{B2A2A696-4CA4-4746-9CC0-86DA01675EF1}"/>
              </a:ext>
            </a:extLst>
          </p:cNvPr>
          <p:cNvSpPr>
            <a:spLocks noGrp="1"/>
          </p:cNvSpPr>
          <p:nvPr/>
        </p:nvSpPr>
        <p:spPr>
          <a:xfrm>
            <a:off x="1219200" y="4592836"/>
            <a:ext cx="2325787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6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6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different perspectives a</a:t>
            </a:r>
          </a:p>
        </p:txBody>
      </p:sp>
      <p:sp>
        <p:nvSpPr>
          <p:cNvPr id="19" name="slide-3-text-9">
            <a:extLst>
              <a:ext uri="{FF2B5EF4-FFF2-40B4-BE49-F238E27FC236}">
                <ns2:creationId id="{BDBD6022-57AA-4DC8-A8E0-F8CC680D2370}"/>
              </a:ext>
            </a:extLst>
          </p:cNvPr>
          <p:cNvSpPr>
            <a:spLocks noGrp="1"/>
          </p:cNvSpPr>
          <p:nvPr/>
        </p:nvSpPr>
        <p:spPr>
          <a:xfrm>
            <a:off x="1219200" y="4897636"/>
            <a:ext cx="1493341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6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6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common task.</a:t>
            </a:r>
          </a:p>
        </p:txBody>
      </p:sp>
      <p:sp>
        <p:nvSpPr>
          <p:cNvPr id="20" name="slide-3-text-10">
            <a:extLst>
              <a:ext uri="{FF2B5EF4-FFF2-40B4-BE49-F238E27FC236}">
                <ns2:creationId id="{76700FA9-3EC7-4072-A4EE-FD4CD0BAA32E}"/>
              </a:ext>
            </a:extLst>
          </p:cNvPr>
          <p:cNvSpPr>
            <a:spLocks noGrp="1"/>
          </p:cNvSpPr>
          <p:nvPr/>
        </p:nvSpPr>
        <p:spPr>
          <a:xfrm>
            <a:off x="4876800" y="3162895"/>
            <a:ext cx="157609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02 / SCRUTINY</a:t>
            </a:r>
          </a:p>
        </p:txBody>
      </p:sp>
      <p:sp>
        <p:nvSpPr>
          <p:cNvPr id="21" name="slide-3-text-11">
            <a:extLst>
              <a:ext uri="{FF2B5EF4-FFF2-40B4-BE49-F238E27FC236}">
                <ns2:creationId id="{253BD368-63FF-4B12-B3DD-094828A49387}"/>
              </a:ext>
            </a:extLst>
          </p:cNvPr>
          <p:cNvSpPr>
            <a:spLocks noGrp="1"/>
          </p:cNvSpPr>
          <p:nvPr/>
        </p:nvSpPr>
        <p:spPr>
          <a:xfrm>
            <a:off x="4876800" y="3423245"/>
            <a:ext cx="1430139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2400" b="0" i="0" spc="-48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Make the</a:t>
            </a:r>
          </a:p>
        </p:txBody>
      </p:sp>
      <p:sp>
        <p:nvSpPr>
          <p:cNvPr id="22" name="slide-3-text-12">
            <a:extLst>
              <a:ext uri="{FF2B5EF4-FFF2-40B4-BE49-F238E27FC236}">
                <ns2:creationId id="{3BD9822B-6203-40A0-9EBE-10D923955E18}"/>
              </a:ext>
            </a:extLst>
          </p:cNvPr>
          <p:cNvSpPr>
            <a:spLocks noGrp="1"/>
          </p:cNvSpPr>
          <p:nvPr/>
        </p:nvSpPr>
        <p:spPr>
          <a:xfrm>
            <a:off x="4876800" y="3788966"/>
            <a:ext cx="2468066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2400" b="0" i="0" spc="-48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reasoning visible.</a:t>
            </a:r>
          </a:p>
        </p:txBody>
      </p:sp>
      <p:sp>
        <p:nvSpPr>
          <p:cNvPr id="23" name="slide-3-text-13">
            <a:extLst>
              <a:ext uri="{FF2B5EF4-FFF2-40B4-BE49-F238E27FC236}">
                <ns2:creationId id="{E84E15DB-EB5A-4138-B0A9-E2A8750648C7}"/>
              </a:ext>
            </a:extLst>
          </p:cNvPr>
          <p:cNvSpPr>
            <a:spLocks noGrp="1"/>
          </p:cNvSpPr>
          <p:nvPr/>
        </p:nvSpPr>
        <p:spPr>
          <a:xfrm>
            <a:off x="4876800" y="4288036"/>
            <a:ext cx="2600424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6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6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Sources and limitations let</a:t>
            </a:r>
          </a:p>
        </p:txBody>
      </p:sp>
      <p:sp>
        <p:nvSpPr>
          <p:cNvPr id="24" name="slide-3-text-14">
            <a:extLst>
              <a:ext uri="{FF2B5EF4-FFF2-40B4-BE49-F238E27FC236}">
                <ns2:creationId id="{0E5FD73F-FFC6-4134-8E7D-4AB908E7CDD1}"/>
              </a:ext>
            </a:extLst>
          </p:cNvPr>
          <p:cNvSpPr>
            <a:spLocks noGrp="1"/>
          </p:cNvSpPr>
          <p:nvPr/>
        </p:nvSpPr>
        <p:spPr>
          <a:xfrm>
            <a:off x="4876800" y="4592836"/>
            <a:ext cx="254387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6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6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others examine the claim.</a:t>
            </a:r>
          </a:p>
        </p:txBody>
      </p:sp>
      <p:sp>
        <p:nvSpPr>
          <p:cNvPr id="25" name="slide-3-text-15">
            <a:extLst>
              <a:ext uri="{FF2B5EF4-FFF2-40B4-BE49-F238E27FC236}">
                <ns2:creationId id="{11C43709-64EF-4661-8B2B-FCAC9DBA0550}"/>
              </a:ext>
            </a:extLst>
          </p:cNvPr>
          <p:cNvSpPr>
            <a:spLocks noGrp="1"/>
          </p:cNvSpPr>
          <p:nvPr/>
        </p:nvSpPr>
        <p:spPr>
          <a:xfrm>
            <a:off x="8534400" y="3162895"/>
            <a:ext cx="1783358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03 / CONTINUITY</a:t>
            </a:r>
          </a:p>
        </p:txBody>
      </p:sp>
      <p:sp>
        <p:nvSpPr>
          <p:cNvPr id="26" name="slide-3-text-16">
            <a:extLst>
              <a:ext uri="{FF2B5EF4-FFF2-40B4-BE49-F238E27FC236}">
                <ns2:creationId id="{C1C10CA6-10B7-43A1-B289-CC5E706E4F80}"/>
              </a:ext>
            </a:extLst>
          </p:cNvPr>
          <p:cNvSpPr>
            <a:spLocks noGrp="1"/>
          </p:cNvSpPr>
          <p:nvPr/>
        </p:nvSpPr>
        <p:spPr>
          <a:xfrm>
            <a:off x="8534400" y="3423245"/>
            <a:ext cx="1196677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2400" b="0" i="0" spc="-48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Leave a</a:t>
            </a:r>
          </a:p>
        </p:txBody>
      </p:sp>
      <p:sp>
        <p:nvSpPr>
          <p:cNvPr id="27" name="slide-3-text-17">
            <a:extLst>
              <a:ext uri="{FF2B5EF4-FFF2-40B4-BE49-F238E27FC236}">
                <ns2:creationId id="{394ECB2C-A7FB-4E13-8CF5-E05D62184291}"/>
              </a:ext>
            </a:extLst>
          </p:cNvPr>
          <p:cNvSpPr>
            <a:spLocks noGrp="1"/>
          </p:cNvSpPr>
          <p:nvPr/>
        </p:nvSpPr>
        <p:spPr>
          <a:xfrm>
            <a:off x="8534400" y="3788966"/>
            <a:ext cx="2299692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2400" b="0" i="0" spc="-48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reusable record.</a:t>
            </a:r>
          </a:p>
        </p:txBody>
      </p:sp>
      <p:sp>
        <p:nvSpPr>
          <p:cNvPr id="28" name="slide-3-text-18">
            <a:extLst>
              <a:ext uri="{FF2B5EF4-FFF2-40B4-BE49-F238E27FC236}">
                <ns2:creationId id="{941C0E4C-E4CA-4411-9EF7-D2758700CD59}"/>
              </a:ext>
            </a:extLst>
          </p:cNvPr>
          <p:cNvSpPr>
            <a:spLocks noGrp="1"/>
          </p:cNvSpPr>
          <p:nvPr/>
        </p:nvSpPr>
        <p:spPr>
          <a:xfrm>
            <a:off x="8534400" y="4288036"/>
            <a:ext cx="2803922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6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6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A clear record helps the next</a:t>
            </a:r>
          </a:p>
        </p:txBody>
      </p:sp>
      <p:sp>
        <p:nvSpPr>
          <p:cNvPr id="29" name="slide-3-text-19">
            <a:extLst>
              <a:ext uri="{FF2B5EF4-FFF2-40B4-BE49-F238E27FC236}">
                <ns2:creationId id="{34C9F172-A4E9-4860-A023-7BFF41069ADE}"/>
              </a:ext>
            </a:extLst>
          </p:cNvPr>
          <p:cNvSpPr>
            <a:spLocks noGrp="1"/>
          </p:cNvSpPr>
          <p:nvPr/>
        </p:nvSpPr>
        <p:spPr>
          <a:xfrm>
            <a:off x="8534400" y="4592836"/>
            <a:ext cx="2476103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6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6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conversation start further</a:t>
            </a:r>
          </a:p>
        </p:txBody>
      </p:sp>
      <p:sp>
        <p:nvSpPr>
          <p:cNvPr id="30" name="slide-3-text-20">
            <a:extLst>
              <a:ext uri="{FF2B5EF4-FFF2-40B4-BE49-F238E27FC236}">
                <ns2:creationId id="{3562C24E-A9DF-4280-A8C0-17AC2F1BEEDD}"/>
              </a:ext>
            </a:extLst>
          </p:cNvPr>
          <p:cNvSpPr>
            <a:spLocks noGrp="1"/>
          </p:cNvSpPr>
          <p:nvPr/>
        </p:nvSpPr>
        <p:spPr>
          <a:xfrm>
            <a:off x="8534400" y="4897636"/>
            <a:ext cx="850106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6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6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ahead.</a:t>
            </a:r>
          </a:p>
        </p:txBody>
      </p:sp>
      <p:sp>
        <p:nvSpPr>
          <p:cNvPr id="31" name="slide-3-text-21">
            <a:extLst>
              <a:ext uri="{FF2B5EF4-FFF2-40B4-BE49-F238E27FC236}">
                <ns2:creationId id="{797C04CB-B99C-49A1-9BE9-AC0116ABEBF6}"/>
              </a:ext>
            </a:extLst>
          </p:cNvPr>
          <p:cNvSpPr>
            <a:spLocks noGrp="1"/>
          </p:cNvSpPr>
          <p:nvPr/>
        </p:nvSpPr>
        <p:spPr>
          <a:xfrm>
            <a:off x="812800" y="64770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ASF · TEMPLATE EXPLORATION</a:t>
            </a:r>
          </a:p>
        </p:txBody>
      </p:sp>
      <p:sp>
        <p:nvSpPr>
          <p:cNvPr id="32" name="slide-3-text-22">
            <a:extLst>
              <a:ext uri="{FF2B5EF4-FFF2-40B4-BE49-F238E27FC236}">
                <ns2:creationId id="{369A54DB-2D56-4C3E-B17A-56A523385C9B}"/>
              </a:ext>
            </a:extLst>
          </p:cNvPr>
          <p:cNvSpPr>
            <a:spLocks noGrp="1"/>
          </p:cNvSpPr>
          <p:nvPr/>
        </p:nvSpPr>
        <p:spPr>
          <a:xfrm>
            <a:off x="10549930" y="6477000"/>
            <a:ext cx="105787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№03 / 10</a:t>
            </a:r>
          </a:p>
        </p:txBody>
      </p:sp>
    </p:spTree>
    <p:extLst>
      <p:ext uri="{BB962C8B-B14F-4D97-AF65-F5344CB8AC3E}">
        <ns5:creationId val="1509077923"/>
      </p:ext>
    </p:extLst>
  </p:cSld>
</p:sld>
</file>

<file path=ppt/slides/slide4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openxmlformats.org/drawingml/2006/chart" xmlns:ns5="http://schemas.microsoft.com/office/powerpoint/2010/main" xmlns:p="http://schemas.openxmlformats.org/presentationml/2006/main">
  <p:cSld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8" name="box-1-Bottom">
            <a:extLst>
              <a:ext uri="{FF2B5EF4-FFF2-40B4-BE49-F238E27FC236}">
                <ns2:creationId id="{8C1F072A-76F2-4E68-92F9-8F3548862852}"/>
              </a:ext>
            </a:extLst>
          </p:cNvPr>
          <p:cNvSpPr>
            <a:spLocks noGrp="1"/>
          </p:cNvSpPr>
          <p:nvPr/>
        </p:nvSpPr>
        <p:spPr>
          <a:xfrm>
            <a:off x="812800" y="711200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2" name="box-2-Left">
            <a:extLst>
              <a:ext uri="{FF2B5EF4-FFF2-40B4-BE49-F238E27FC236}">
                <ns2:creationId id="{D51FCC85-6081-4904-80BB-33C1F0A58136}"/>
              </a:ext>
            </a:extLst>
          </p:cNvPr>
          <p:cNvSpPr>
            <a:spLocks noGrp="1"/>
          </p:cNvSpPr>
          <p:nvPr/>
        </p:nvSpPr>
        <p:spPr>
          <a:xfrm>
            <a:off x="8839200" y="2175173"/>
            <a:ext cx="0" cy="279400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3" name="box-3-Top">
            <a:extLst>
              <a:ext uri="{FF2B5EF4-FFF2-40B4-BE49-F238E27FC236}">
                <ns2:creationId id="{7C06CF35-213C-4CE9-BA8D-7F183225886B}"/>
              </a:ext>
            </a:extLst>
          </p:cNvPr>
          <p:cNvSpPr>
            <a:spLocks noGrp="1"/>
          </p:cNvSpPr>
          <p:nvPr/>
        </p:nvSpPr>
        <p:spPr>
          <a:xfrm>
            <a:off x="812800" y="6343650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pic>
        <p:nvPicPr>
          <p:cNvPr id="21" name=""/>
          <p:cNvPicPr>
            <a:picLocks noChangeAspect="1"/>
          </p:cNvPicPr>
          <p:nvPr/>
        </p:nvPicPr>
        <p:blipFill>
          <a:blip ns3:embed="R81f98103d1d24979"/>
          <a:stretch/>
        </p:blipFill>
        <p:spPr>
          <a:xfrm>
            <a:off x="812800" y="228600"/>
            <a:ext cx="2063750" cy="381000"/>
          </a:xfrm>
          <a:prstGeom prst="rect">
            <a:avLst/>
          </a:prstGeom>
        </p:spPr>
      </p:pic>
      <p:sp>
        <p:nvSpPr>
          <p:cNvPr id="5" name="slide-4-text-0">
            <a:extLst>
              <a:ext uri="{FF2B5EF4-FFF2-40B4-BE49-F238E27FC236}">
                <ns2:creationId id="{99821C7A-B8DD-4920-9B71-5E10DFB9053C}"/>
              </a:ext>
            </a:extLst>
          </p:cNvPr>
          <p:cNvSpPr>
            <a:spLocks noGrp="1"/>
          </p:cNvSpPr>
          <p:nvPr/>
        </p:nvSpPr>
        <p:spPr>
          <a:xfrm>
            <a:off x="8891588" y="330200"/>
            <a:ext cx="2716213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PAPER / COMPARISON CHART</a:t>
            </a:r>
          </a:p>
        </p:txBody>
      </p:sp>
      <p:sp>
        <p:nvSpPr>
          <p:cNvPr id="6" name="slide-4-text-1">
            <a:extLst>
              <a:ext uri="{FF2B5EF4-FFF2-40B4-BE49-F238E27FC236}">
                <ns2:creationId id="{C8202C69-4A88-4FCA-ABAF-F86A6D588032}"/>
              </a:ext>
            </a:extLst>
          </p:cNvPr>
          <p:cNvSpPr>
            <a:spLocks noGrp="1"/>
          </p:cNvSpPr>
          <p:nvPr/>
        </p:nvSpPr>
        <p:spPr>
          <a:xfrm>
            <a:off x="812800" y="939800"/>
            <a:ext cx="3856335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137B7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137B70"/>
                </a:solidFill>
                <a:latin typeface="Courier New"/>
                <a:ea typeface="Courier New"/>
                <a:cs typeface="Courier New"/>
              </a:rPr>
              <a:t>ILLUSTRATIVE DATA · NOT ASF METRICS</a:t>
            </a:r>
          </a:p>
        </p:txBody>
      </p:sp>
      <p:sp>
        <p:nvSpPr>
          <p:cNvPr id="7" name="slide-4-text-2">
            <a:extLst>
              <a:ext uri="{FF2B5EF4-FFF2-40B4-BE49-F238E27FC236}">
                <ns2:creationId id="{51BE47A3-3D44-4B32-8490-2AB74BEF1014}"/>
              </a:ext>
            </a:extLst>
          </p:cNvPr>
          <p:cNvSpPr>
            <a:spLocks noGrp="1"/>
          </p:cNvSpPr>
          <p:nvPr/>
        </p:nvSpPr>
        <p:spPr>
          <a:xfrm>
            <a:off x="812800" y="1289050"/>
            <a:ext cx="6688733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400" b="0" i="0" spc="-88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4400" b="0" i="0" spc="-88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Make the difference visible.</a:t>
            </a:r>
          </a:p>
        </p:txBody>
      </p:sp>
      <p:sp>
        <p:nvSpPr>
          <p:cNvPr id="8" name="slide-4-text-3">
            <a:extLst>
              <a:ext uri="{FF2B5EF4-FFF2-40B4-BE49-F238E27FC236}">
                <ns2:creationId id="{EE28FD2B-0FC5-4218-AB8E-2C2F23B37A2E}"/>
              </a:ext>
            </a:extLst>
          </p:cNvPr>
          <p:cNvSpPr>
            <a:spLocks noGrp="1"/>
          </p:cNvSpPr>
          <p:nvPr/>
        </p:nvSpPr>
        <p:spPr>
          <a:xfrm>
            <a:off x="9099550" y="2181523"/>
            <a:ext cx="1993007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600" b="0" i="0" spc="-32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1600" b="0" i="0" spc="-32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Compare the record,</a:t>
            </a:r>
          </a:p>
        </p:txBody>
      </p:sp>
      <p:sp>
        <p:nvSpPr>
          <p:cNvPr id="9" name="slide-4-text-4">
            <a:extLst>
              <a:ext uri="{FF2B5EF4-FFF2-40B4-BE49-F238E27FC236}">
                <ns2:creationId id="{5AF3A8F9-F9E6-403C-AFE6-036F4DC21D49}"/>
              </a:ext>
            </a:extLst>
          </p:cNvPr>
          <p:cNvSpPr>
            <a:spLocks noGrp="1"/>
          </p:cNvSpPr>
          <p:nvPr/>
        </p:nvSpPr>
        <p:spPr>
          <a:xfrm>
            <a:off x="9099550" y="2425303"/>
            <a:ext cx="1613198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600" b="0" i="0" spc="-32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1600" b="0" i="0" spc="-32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not the rhetoric.</a:t>
            </a:r>
          </a:p>
        </p:txBody>
      </p:sp>
      <p:sp>
        <p:nvSpPr>
          <p:cNvPr id="10" name="slide-4-text-5">
            <a:extLst>
              <a:ext uri="{FF2B5EF4-FFF2-40B4-BE49-F238E27FC236}">
                <ns2:creationId id="{4E1ED1EB-97F2-482B-998A-817B995E3FD1}"/>
              </a:ext>
            </a:extLst>
          </p:cNvPr>
          <p:cNvSpPr>
            <a:spLocks noGrp="1"/>
          </p:cNvSpPr>
          <p:nvPr/>
        </p:nvSpPr>
        <p:spPr>
          <a:xfrm>
            <a:off x="9099550" y="2846884"/>
            <a:ext cx="1266230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Three series.</a:t>
            </a:r>
          </a:p>
        </p:txBody>
      </p:sp>
      <p:sp>
        <p:nvSpPr>
          <p:cNvPr id="11" name="slide-4-text-6">
            <a:extLst>
              <a:ext uri="{FF2B5EF4-FFF2-40B4-BE49-F238E27FC236}">
                <ns2:creationId id="{0F200E65-95E6-49E4-818E-887CCB8CD6D9}"/>
              </a:ext>
            </a:extLst>
          </p:cNvPr>
          <p:cNvSpPr>
            <a:spLocks noGrp="1"/>
          </p:cNvSpPr>
          <p:nvPr/>
        </p:nvSpPr>
        <p:spPr>
          <a:xfrm>
            <a:off x="9099550" y="3113584"/>
            <a:ext cx="1809750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One common scale.</a:t>
            </a:r>
          </a:p>
        </p:txBody>
      </p:sp>
      <p:sp>
        <p:nvSpPr>
          <p:cNvPr id="12" name="slide-4-text-7">
            <a:extLst>
              <a:ext uri="{FF2B5EF4-FFF2-40B4-BE49-F238E27FC236}">
                <ns2:creationId id="{161CC75A-A4EE-4065-B1D0-61949B62A30D}"/>
              </a:ext>
            </a:extLst>
          </p:cNvPr>
          <p:cNvSpPr>
            <a:spLocks noGrp="1"/>
          </p:cNvSpPr>
          <p:nvPr/>
        </p:nvSpPr>
        <p:spPr>
          <a:xfrm>
            <a:off x="9099550" y="3564434"/>
            <a:ext cx="209430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ILLUSTRATIVE ONLY.</a:t>
            </a:r>
          </a:p>
        </p:txBody>
      </p:sp>
      <p:sp>
        <p:nvSpPr>
          <p:cNvPr id="13" name="slide-4-text-8">
            <a:extLst>
              <a:ext uri="{FF2B5EF4-FFF2-40B4-BE49-F238E27FC236}">
                <ns2:creationId id="{89D28A4E-B442-4036-A4E5-9F84A00E84F3}"/>
              </a:ext>
            </a:extLst>
          </p:cNvPr>
          <p:cNvSpPr>
            <a:spLocks noGrp="1"/>
          </p:cNvSpPr>
          <p:nvPr/>
        </p:nvSpPr>
        <p:spPr>
          <a:xfrm>
            <a:off x="9099550" y="3793034"/>
            <a:ext cx="1887041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NOT ASF METRICS.</a:t>
            </a:r>
          </a:p>
        </p:txBody>
      </p:sp>
      <p:sp>
        <p:nvSpPr>
          <p:cNvPr id="14" name="slide-4-text-9">
            <a:extLst>
              <a:ext uri="{FF2B5EF4-FFF2-40B4-BE49-F238E27FC236}">
                <ns2:creationId id="{50D2D4C8-4686-4E6F-B1AA-F27708E34941}"/>
              </a:ext>
            </a:extLst>
          </p:cNvPr>
          <p:cNvSpPr>
            <a:spLocks noGrp="1"/>
          </p:cNvSpPr>
          <p:nvPr/>
        </p:nvSpPr>
        <p:spPr>
          <a:xfrm>
            <a:off x="9099550" y="4021634"/>
            <a:ext cx="2197894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SAMPLE SCORE / 100.</a:t>
            </a:r>
          </a:p>
        </p:txBody>
      </p:sp>
      <p:sp>
        <p:nvSpPr>
          <p:cNvPr id="15" name="slide-4-text-10">
            <a:extLst>
              <a:ext uri="{FF2B5EF4-FFF2-40B4-BE49-F238E27FC236}">
                <ns2:creationId id="{5A1881F2-420D-48E5-8F17-534D019BB8BA}"/>
              </a:ext>
            </a:extLst>
          </p:cNvPr>
          <p:cNvSpPr>
            <a:spLocks noGrp="1"/>
          </p:cNvSpPr>
          <p:nvPr/>
        </p:nvSpPr>
        <p:spPr>
          <a:xfrm>
            <a:off x="812800" y="64770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ASF · TEMPLATE EXPLORATION</a:t>
            </a:r>
          </a:p>
        </p:txBody>
      </p:sp>
      <p:sp>
        <p:nvSpPr>
          <p:cNvPr id="16" name="slide-4-text-11">
            <a:extLst>
              <a:ext uri="{FF2B5EF4-FFF2-40B4-BE49-F238E27FC236}">
                <ns2:creationId id="{4C749673-901C-4289-AC92-67C9B552F8C8}"/>
              </a:ext>
            </a:extLst>
          </p:cNvPr>
          <p:cNvSpPr>
            <a:spLocks noGrp="1"/>
          </p:cNvSpPr>
          <p:nvPr/>
        </p:nvSpPr>
        <p:spPr>
          <a:xfrm>
            <a:off x="10549930" y="6477000"/>
            <a:ext cx="105787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№04 / 10</a:t>
            </a:r>
          </a:p>
        </p:txBody>
      </p:sp>
      <p:graphicFrame>
        <p:nvGraphicFramePr>
          <p:cNvPr id="34" name="Chart"/>
          <p:cNvGraphicFramePr/>
          <p:nvPr/>
        </p:nvGraphicFramePr>
        <p:xfrm>
          <a:off x="812800" y="2175173"/>
          <a:ext cx="7620000" cy="2794000"/>
        </p:xfrm>
        <a:graphic>
          <a:graphicData uri="http://schemas.openxmlformats.org/drawingml/2006/chart">
            <ns4:chart ns3:id="R769da8048f0149d2"/>
          </a:graphicData>
        </a:graphic>
      </p:graphicFrame>
    </p:spTree>
    <p:extLst>
      <p:ext uri="{BB962C8B-B14F-4D97-AF65-F5344CB8AC3E}">
        <ns5:creationId val="800391040"/>
      </p:ext>
    </p:extLst>
  </p:cSld>
</p:sld>
</file>

<file path=ppt/slides/slide5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2" name="box-1-Bottom">
            <a:extLst>
              <a:ext uri="{FF2B5EF4-FFF2-40B4-BE49-F238E27FC236}">
                <ns2:creationId id="{8E99B7BE-4A83-4ADA-B6B7-0C4837BCB890}"/>
              </a:ext>
            </a:extLst>
          </p:cNvPr>
          <p:cNvSpPr>
            <a:spLocks noGrp="1"/>
          </p:cNvSpPr>
          <p:nvPr/>
        </p:nvSpPr>
        <p:spPr>
          <a:xfrm>
            <a:off x="812800" y="711200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2" name="box-2-Top">
            <a:extLst>
              <a:ext uri="{FF2B5EF4-FFF2-40B4-BE49-F238E27FC236}">
                <ns2:creationId id="{5FA75645-A495-40C0-BEB6-4C20550FDD54}"/>
              </a:ext>
            </a:extLst>
          </p:cNvPr>
          <p:cNvSpPr>
            <a:spLocks noGrp="1"/>
          </p:cNvSpPr>
          <p:nvPr/>
        </p:nvSpPr>
        <p:spPr>
          <a:xfrm>
            <a:off x="812800" y="6343650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pic>
        <p:nvPicPr>
          <p:cNvPr id="14" name=""/>
          <p:cNvPicPr>
            <a:picLocks noChangeAspect="1"/>
          </p:cNvPicPr>
          <p:nvPr/>
        </p:nvPicPr>
        <p:blipFill>
          <a:blip ns3:embed="Rdef831f2d09e42b9"/>
          <a:stretch/>
        </p:blipFill>
        <p:spPr>
          <a:xfrm>
            <a:off x="812800" y="228600"/>
            <a:ext cx="2063750" cy="381000"/>
          </a:xfrm>
          <a:prstGeom prst="rect">
            <a:avLst/>
          </a:prstGeom>
        </p:spPr>
      </p:pic>
      <p:sp>
        <p:nvSpPr>
          <p:cNvPr id="4" name="slide-5-text-0">
            <a:extLst>
              <a:ext uri="{FF2B5EF4-FFF2-40B4-BE49-F238E27FC236}">
                <ns2:creationId id="{F185F08E-22DF-40C7-B98B-C0D998F79E90}"/>
              </a:ext>
            </a:extLst>
          </p:cNvPr>
          <p:cNvSpPr>
            <a:spLocks noGrp="1"/>
          </p:cNvSpPr>
          <p:nvPr/>
        </p:nvSpPr>
        <p:spPr>
          <a:xfrm>
            <a:off x="9098955" y="330200"/>
            <a:ext cx="2508845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PAPER / EVIDENCE TABLE</a:t>
            </a:r>
          </a:p>
        </p:txBody>
      </p:sp>
      <p:sp>
        <p:nvSpPr>
          <p:cNvPr id="5" name="slide-5-text-1">
            <a:extLst>
              <a:ext uri="{FF2B5EF4-FFF2-40B4-BE49-F238E27FC236}">
                <ns2:creationId id="{F5043233-8751-4041-80AE-EB74A7EB315C}"/>
              </a:ext>
            </a:extLst>
          </p:cNvPr>
          <p:cNvSpPr>
            <a:spLocks noGrp="1"/>
          </p:cNvSpPr>
          <p:nvPr/>
        </p:nvSpPr>
        <p:spPr>
          <a:xfrm>
            <a:off x="812800" y="939800"/>
            <a:ext cx="3338016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137B7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137B70"/>
                </a:solidFill>
                <a:latin typeface="Courier New"/>
                <a:ea typeface="Courier New"/>
                <a:cs typeface="Courier New"/>
              </a:rPr>
              <a:t>A RECORD THAT CAN BE INSPECTED</a:t>
            </a:r>
          </a:p>
        </p:txBody>
      </p:sp>
      <p:sp>
        <p:nvSpPr>
          <p:cNvPr id="6" name="slide-5-text-2">
            <a:extLst>
              <a:ext uri="{FF2B5EF4-FFF2-40B4-BE49-F238E27FC236}">
                <ns2:creationId id="{85B7F77E-99C2-4C29-B67B-2E2578535CE4}"/>
              </a:ext>
            </a:extLst>
          </p:cNvPr>
          <p:cNvSpPr>
            <a:spLocks noGrp="1"/>
          </p:cNvSpPr>
          <p:nvPr/>
        </p:nvSpPr>
        <p:spPr>
          <a:xfrm>
            <a:off x="812800" y="1289050"/>
            <a:ext cx="5375771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200" b="0" i="0" spc="-64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3200" b="0" i="0" spc="-64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Evidence needs a visible state.</a:t>
            </a:r>
          </a:p>
        </p:txBody>
      </p:sp>
      <p:sp>
        <p:nvSpPr>
          <p:cNvPr id="7" name="slide-5-text-3">
            <a:extLst>
              <a:ext uri="{FF2B5EF4-FFF2-40B4-BE49-F238E27FC236}">
                <ns2:creationId id="{AEA783FE-A958-4D34-8A57-5377E7276D84}"/>
              </a:ext>
            </a:extLst>
          </p:cNvPr>
          <p:cNvSpPr>
            <a:spLocks noGrp="1"/>
          </p:cNvSpPr>
          <p:nvPr/>
        </p:nvSpPr>
        <p:spPr>
          <a:xfrm>
            <a:off x="812800" y="4684216"/>
            <a:ext cx="448062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2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Sample workflow · Status labels illustrate a review process, not</a:t>
            </a:r>
          </a:p>
        </p:txBody>
      </p:sp>
      <p:sp>
        <p:nvSpPr>
          <p:cNvPr id="8" name="slide-5-text-4">
            <a:extLst>
              <a:ext uri="{FF2B5EF4-FFF2-40B4-BE49-F238E27FC236}">
                <ns2:creationId id="{E9992FFD-4626-42EB-9545-88540AE75DDE}"/>
              </a:ext>
            </a:extLst>
          </p:cNvPr>
          <p:cNvSpPr>
            <a:spLocks noGrp="1"/>
          </p:cNvSpPr>
          <p:nvPr/>
        </p:nvSpPr>
        <p:spPr>
          <a:xfrm>
            <a:off x="812800" y="4912816"/>
            <a:ext cx="157241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2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current ASF activity.</a:t>
            </a:r>
          </a:p>
        </p:txBody>
      </p:sp>
      <p:sp>
        <p:nvSpPr>
          <p:cNvPr id="9" name="slide-5-text-5">
            <a:extLst>
              <a:ext uri="{FF2B5EF4-FFF2-40B4-BE49-F238E27FC236}">
                <ns2:creationId id="{80F65D68-6AF4-4E2C-BED7-5CAB087DC3D7}"/>
              </a:ext>
            </a:extLst>
          </p:cNvPr>
          <p:cNvSpPr>
            <a:spLocks noGrp="1"/>
          </p:cNvSpPr>
          <p:nvPr/>
        </p:nvSpPr>
        <p:spPr>
          <a:xfrm>
            <a:off x="812800" y="64770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ASF · TEMPLATE EXPLORATION</a:t>
            </a:r>
          </a:p>
        </p:txBody>
      </p:sp>
      <p:sp>
        <p:nvSpPr>
          <p:cNvPr id="10" name="slide-5-text-6">
            <a:extLst>
              <a:ext uri="{FF2B5EF4-FFF2-40B4-BE49-F238E27FC236}">
                <ns2:creationId id="{0EC8D0AF-E566-4693-9E89-3F2F756B138A}"/>
              </a:ext>
            </a:extLst>
          </p:cNvPr>
          <p:cNvSpPr>
            <a:spLocks noGrp="1"/>
          </p:cNvSpPr>
          <p:nvPr/>
        </p:nvSpPr>
        <p:spPr>
          <a:xfrm>
            <a:off x="10549930" y="6477000"/>
            <a:ext cx="105787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№05 / 10</a:t>
            </a:r>
          </a:p>
        </p:txBody>
      </p:sp>
      <p:graphicFrame>
        <p:nvGraphicFramePr>
          <p:cNvPr id="22" name=""/>
          <p:cNvGraphicFramePr/>
          <p:nvPr/>
        </p:nvGraphicFramePr>
        <p:xfrm>
          <a:off x="812800" y="1953716"/>
          <a:ext cx="10566400" cy="2552700"/>
        </p:xfrm>
        <a:graphic>
          <a:graphicData uri="http://schemas.openxmlformats.org/drawingml/2006/table">
            <a:tbl>
              <a:tblPr>
                <a:tableStyleId>{18554961-3B54-4E7B-A050-A5F000000001}</a:tableStyleId>
              </a:tblPr>
              <a:tblGrid>
                <a:gridCol w="2535932"/>
                <a:gridCol w="3592513"/>
                <a:gridCol w="2324596"/>
                <a:gridCol w="2113359"/>
              </a:tblGrid>
              <a:tr h="438150"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200">
                          <a:solidFill>
                            <a:srgbClr val="0B0F19"/>
                          </a:solidFill>
                          <a:latin typeface="Courier New"/>
                          <a:ea typeface="Courier New"/>
                          <a:cs typeface="Courier New"/>
                        </a:rPr>
                        <a:t>RECORD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D7D2C7"/>
                      </a:solidFill>
                    </a:lnT>
                    <a:lnB w="6350">
                      <a:solidFill>
                        <a:srgbClr val="D7D2C7"/>
                      </a:solidFill>
                    </a:lnB>
                    <a:solidFill>
                      <a:srgbClr val="E5EAE2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200">
                          <a:solidFill>
                            <a:srgbClr val="0B0F19"/>
                          </a:solidFill>
                          <a:latin typeface="Courier New"/>
                          <a:ea typeface="Courier New"/>
                          <a:cs typeface="Courier New"/>
                        </a:rPr>
                        <a:t>EVIDENCE TO RETAIN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D7D2C7"/>
                      </a:solidFill>
                    </a:lnT>
                    <a:lnB w="6350">
                      <a:solidFill>
                        <a:srgbClr val="D7D2C7"/>
                      </a:solidFill>
                    </a:lnB>
                    <a:solidFill>
                      <a:srgbClr val="E5EAE2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200">
                          <a:solidFill>
                            <a:srgbClr val="0B0F19"/>
                          </a:solidFill>
                          <a:latin typeface="Courier New"/>
                          <a:ea typeface="Courier New"/>
                          <a:cs typeface="Courier New"/>
                        </a:rPr>
                        <a:t>CHECKPOINT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D7D2C7"/>
                      </a:solidFill>
                    </a:lnT>
                    <a:lnB w="6350">
                      <a:solidFill>
                        <a:srgbClr val="D7D2C7"/>
                      </a:solidFill>
                    </a:lnB>
                    <a:solidFill>
                      <a:srgbClr val="E5EAE2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200">
                          <a:solidFill>
                            <a:srgbClr val="0B0F19"/>
                          </a:solidFill>
                          <a:latin typeface="Courier New"/>
                          <a:ea typeface="Courier New"/>
                          <a:cs typeface="Courier New"/>
                        </a:rPr>
                        <a:t>STATUS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D7D2C7"/>
                      </a:solidFill>
                    </a:lnT>
                    <a:lnB w="6350">
                      <a:solidFill>
                        <a:srgbClr val="D7D2C7"/>
                      </a:solidFill>
                    </a:lnB>
                    <a:solidFill>
                      <a:srgbClr val="E5EAE2"/>
                    </a:solidFill>
                  </a:tcPr>
                </a:tc>
              </a:tr>
              <a:tr h="527050"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400">
                          <a:solidFill>
                            <a:srgbClr val="0B0F19"/>
                          </a:solidFill>
                          <a:latin typeface="Arial"/>
                          <a:ea typeface="Arial"/>
                          <a:cs typeface="Arial"/>
                        </a:rPr>
                        <a:t>Question brief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D7D2C7"/>
                      </a:solidFill>
                    </a:lnT>
                    <a:lnB w="6350">
                      <a:solidFill>
                        <a:srgbClr val="D7D2C7"/>
                      </a:solidFill>
                    </a:lnB>
                    <a:solidFill>
                      <a:srgbClr val="F4F1E9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400">
                          <a:solidFill>
                            <a:srgbClr val="0B0F19"/>
                          </a:solidFill>
                          <a:latin typeface="Arial"/>
                          <a:ea typeface="Arial"/>
                          <a:cs typeface="Arial"/>
                        </a:rPr>
                        <a:t>A bounded question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D7D2C7"/>
                      </a:solidFill>
                    </a:lnT>
                    <a:lnB w="6350">
                      <a:solidFill>
                        <a:srgbClr val="D7D2C7"/>
                      </a:solidFill>
                    </a:lnB>
                    <a:solidFill>
                      <a:srgbClr val="F4F1E9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400">
                          <a:solidFill>
                            <a:srgbClr val="0B0F19"/>
                          </a:solidFill>
                          <a:latin typeface="Arial"/>
                          <a:ea typeface="Arial"/>
                          <a:cs typeface="Arial"/>
                        </a:rPr>
                        <a:t>Scope review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D7D2C7"/>
                      </a:solidFill>
                    </a:lnT>
                    <a:lnB w="6350">
                      <a:solidFill>
                        <a:srgbClr val="D7D2C7"/>
                      </a:solidFill>
                    </a:lnB>
                    <a:solidFill>
                      <a:srgbClr val="F4F1E9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200">
                          <a:solidFill>
                            <a:srgbClr val="8A6100"/>
                          </a:solidFill>
                          <a:latin typeface="Courier New"/>
                          <a:ea typeface="Courier New"/>
                          <a:cs typeface="Courier New"/>
                        </a:rPr>
                        <a:t>Open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D7D2C7"/>
                      </a:solidFill>
                    </a:lnT>
                    <a:lnB w="6350">
                      <a:solidFill>
                        <a:srgbClr val="D7D2C7"/>
                      </a:solidFill>
                    </a:lnB>
                    <a:solidFill>
                      <a:srgbClr val="F4F1E9"/>
                    </a:solidFill>
                  </a:tcPr>
                </a:tc>
              </a:tr>
              <a:tr h="527050"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400">
                          <a:solidFill>
                            <a:srgbClr val="0B0F19"/>
                          </a:solidFill>
                          <a:latin typeface="Arial"/>
                          <a:ea typeface="Arial"/>
                          <a:cs typeface="Arial"/>
                        </a:rPr>
                        <a:t>Source log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D7D2C7"/>
                      </a:solidFill>
                    </a:lnT>
                    <a:lnB w="6350">
                      <a:solidFill>
                        <a:srgbClr val="D7D2C7"/>
                      </a:solidFill>
                    </a:lnB>
                    <a:solidFill>
                      <a:srgbClr val="F4F1E9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400">
                          <a:solidFill>
                            <a:srgbClr val="0B0F19"/>
                          </a:solidFill>
                          <a:latin typeface="Arial"/>
                          <a:ea typeface="Arial"/>
                          <a:cs typeface="Arial"/>
                        </a:rPr>
                        <a:t>Links and limitations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D7D2C7"/>
                      </a:solidFill>
                    </a:lnT>
                    <a:lnB w="6350">
                      <a:solidFill>
                        <a:srgbClr val="D7D2C7"/>
                      </a:solidFill>
                    </a:lnB>
                    <a:solidFill>
                      <a:srgbClr val="F4F1E9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400">
                          <a:solidFill>
                            <a:srgbClr val="0B0F19"/>
                          </a:solidFill>
                          <a:latin typeface="Arial"/>
                          <a:ea typeface="Arial"/>
                          <a:cs typeface="Arial"/>
                        </a:rPr>
                        <a:t>Source check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D7D2C7"/>
                      </a:solidFill>
                    </a:lnT>
                    <a:lnB w="6350">
                      <a:solidFill>
                        <a:srgbClr val="D7D2C7"/>
                      </a:solidFill>
                    </a:lnB>
                    <a:solidFill>
                      <a:srgbClr val="F4F1E9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200">
                          <a:solidFill>
                            <a:srgbClr val="1F6FA8"/>
                          </a:solidFill>
                          <a:latin typeface="Courier New"/>
                          <a:ea typeface="Courier New"/>
                          <a:cs typeface="Courier New"/>
                        </a:rPr>
                        <a:t>In review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D7D2C7"/>
                      </a:solidFill>
                    </a:lnT>
                    <a:lnB w="6350">
                      <a:solidFill>
                        <a:srgbClr val="D7D2C7"/>
                      </a:solidFill>
                    </a:lnB>
                    <a:solidFill>
                      <a:srgbClr val="F4F1E9"/>
                    </a:solidFill>
                  </a:tcPr>
                </a:tc>
              </a:tr>
              <a:tr h="527050"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400">
                          <a:solidFill>
                            <a:srgbClr val="0B0F19"/>
                          </a:solidFill>
                          <a:latin typeface="Arial"/>
                          <a:ea typeface="Arial"/>
                          <a:cs typeface="Arial"/>
                        </a:rPr>
                        <a:t>Review memo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D7D2C7"/>
                      </a:solidFill>
                    </a:lnT>
                    <a:lnB w="6350">
                      <a:solidFill>
                        <a:srgbClr val="D7D2C7"/>
                      </a:solidFill>
                    </a:lnB>
                    <a:solidFill>
                      <a:srgbClr val="F4F1E9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400">
                          <a:solidFill>
                            <a:srgbClr val="0B0F19"/>
                          </a:solidFill>
                          <a:latin typeface="Arial"/>
                          <a:ea typeface="Arial"/>
                          <a:cs typeface="Arial"/>
                        </a:rPr>
                        <a:t>Comments and responses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D7D2C7"/>
                      </a:solidFill>
                    </a:lnT>
                    <a:lnB w="6350">
                      <a:solidFill>
                        <a:srgbClr val="D7D2C7"/>
                      </a:solidFill>
                    </a:lnB>
                    <a:solidFill>
                      <a:srgbClr val="F4F1E9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400">
                          <a:solidFill>
                            <a:srgbClr val="0B0F19"/>
                          </a:solidFill>
                          <a:latin typeface="Arial"/>
                          <a:ea typeface="Arial"/>
                          <a:cs typeface="Arial"/>
                        </a:rPr>
                        <a:t>Editorial check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D7D2C7"/>
                      </a:solidFill>
                    </a:lnT>
                    <a:lnB w="6350">
                      <a:solidFill>
                        <a:srgbClr val="D7D2C7"/>
                      </a:solidFill>
                    </a:lnB>
                    <a:solidFill>
                      <a:srgbClr val="F4F1E9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200">
                          <a:solidFill>
                            <a:srgbClr val="137B70"/>
                          </a:solidFill>
                          <a:latin typeface="Courier New"/>
                          <a:ea typeface="Courier New"/>
                          <a:cs typeface="Courier New"/>
                        </a:rPr>
                        <a:t>Ready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D7D2C7"/>
                      </a:solidFill>
                    </a:lnT>
                    <a:lnB w="6350">
                      <a:solidFill>
                        <a:srgbClr val="D7D2C7"/>
                      </a:solidFill>
                    </a:lnB>
                    <a:solidFill>
                      <a:srgbClr val="F4F1E9"/>
                    </a:solidFill>
                  </a:tcPr>
                </a:tc>
              </a:tr>
              <a:tr h="527050"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400">
                          <a:solidFill>
                            <a:srgbClr val="0B0F19"/>
                          </a:solidFill>
                          <a:latin typeface="Arial"/>
                          <a:ea typeface="Arial"/>
                          <a:cs typeface="Arial"/>
                        </a:rPr>
                        <a:t>Publication draft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D7D2C7"/>
                      </a:solidFill>
                    </a:lnT>
                    <a:lnB w="6350">
                      <a:solidFill>
                        <a:srgbClr val="D7D2C7"/>
                      </a:solidFill>
                    </a:lnB>
                    <a:solidFill>
                      <a:srgbClr val="F4F1E9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400">
                          <a:solidFill>
                            <a:srgbClr val="0B0F19"/>
                          </a:solidFill>
                          <a:latin typeface="Arial"/>
                          <a:ea typeface="Arial"/>
                          <a:cs typeface="Arial"/>
                        </a:rPr>
                        <a:t>Summary and references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D7D2C7"/>
                      </a:solidFill>
                    </a:lnT>
                    <a:lnB w="6350">
                      <a:solidFill>
                        <a:srgbClr val="D7D2C7"/>
                      </a:solidFill>
                    </a:lnB>
                    <a:solidFill>
                      <a:srgbClr val="F4F1E9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400">
                          <a:solidFill>
                            <a:srgbClr val="0B0F19"/>
                          </a:solidFill>
                          <a:latin typeface="Arial"/>
                          <a:ea typeface="Arial"/>
                          <a:cs typeface="Arial"/>
                        </a:rPr>
                        <a:t>Release check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D7D2C7"/>
                      </a:solidFill>
                    </a:lnT>
                    <a:lnB w="6350">
                      <a:solidFill>
                        <a:srgbClr val="D7D2C7"/>
                      </a:solidFill>
                    </a:lnB>
                    <a:solidFill>
                      <a:srgbClr val="F4F1E9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200">
                          <a:solidFill>
                            <a:srgbClr val="8A6100"/>
                          </a:solidFill>
                          <a:latin typeface="Courier New"/>
                          <a:ea typeface="Courier New"/>
                          <a:cs typeface="Courier New"/>
                        </a:rPr>
                        <a:t>Pending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D7D2C7"/>
                      </a:solidFill>
                    </a:lnT>
                    <a:lnB w="6350">
                      <a:solidFill>
                        <a:srgbClr val="D7D2C7"/>
                      </a:solidFill>
                    </a:lnB>
                    <a:solidFill>
                      <a:srgbClr val="F4F1E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ns4:creationId val="889186693"/>
      </p:ext>
    </p:extLst>
  </p:cSld>
</p:sld>
</file>

<file path=ppt/slides/slide6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drawing/2016/SVG/main" xmlns:ns5="http://schemas.microsoft.com/office/powerpoint/2010/main" xmlns:p="http://schemas.openxmlformats.org/presentationml/2006/main">
  <p:cSld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46" name="box-1-Bottom">
            <a:extLst>
              <a:ext uri="{FF2B5EF4-FFF2-40B4-BE49-F238E27FC236}">
                <ns2:creationId id="{D27E9898-6A87-4024-A12F-3AB810268B51}"/>
              </a:ext>
            </a:extLst>
          </p:cNvPr>
          <p:cNvSpPr>
            <a:spLocks noGrp="1"/>
          </p:cNvSpPr>
          <p:nvPr/>
        </p:nvSpPr>
        <p:spPr>
          <a:xfrm>
            <a:off x="812800" y="711200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2" name="box-2-Top">
            <a:extLst>
              <a:ext uri="{FF2B5EF4-FFF2-40B4-BE49-F238E27FC236}">
                <ns2:creationId id="{EE34D46C-AA91-4A9E-9FDC-177CADF87B1F}"/>
              </a:ext>
            </a:extLst>
          </p:cNvPr>
          <p:cNvSpPr>
            <a:spLocks noGrp="1"/>
          </p:cNvSpPr>
          <p:nvPr/>
        </p:nvSpPr>
        <p:spPr>
          <a:xfrm>
            <a:off x="812800" y="2352973"/>
            <a:ext cx="24892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3" name="box-3-Top">
            <a:extLst>
              <a:ext uri="{FF2B5EF4-FFF2-40B4-BE49-F238E27FC236}">
                <ns2:creationId id="{1C5360E9-E666-4695-A79B-7F9ECC19E200}"/>
              </a:ext>
            </a:extLst>
          </p:cNvPr>
          <p:cNvSpPr>
            <a:spLocks noGrp="1"/>
          </p:cNvSpPr>
          <p:nvPr/>
        </p:nvSpPr>
        <p:spPr>
          <a:xfrm>
            <a:off x="3505200" y="2352973"/>
            <a:ext cx="24892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4" name="box-4-Top">
            <a:extLst>
              <a:ext uri="{FF2B5EF4-FFF2-40B4-BE49-F238E27FC236}">
                <ns2:creationId id="{711F41F3-F3C6-44A5-92AE-8747099AB25F}"/>
              </a:ext>
            </a:extLst>
          </p:cNvPr>
          <p:cNvSpPr>
            <a:spLocks noGrp="1"/>
          </p:cNvSpPr>
          <p:nvPr/>
        </p:nvSpPr>
        <p:spPr>
          <a:xfrm>
            <a:off x="6197600" y="2352973"/>
            <a:ext cx="24892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5" name="box-5-Top">
            <a:extLst>
              <a:ext uri="{FF2B5EF4-FFF2-40B4-BE49-F238E27FC236}">
                <ns2:creationId id="{8BCB66EC-D360-44AF-B935-BF7C683B580D}"/>
              </a:ext>
            </a:extLst>
          </p:cNvPr>
          <p:cNvSpPr>
            <a:spLocks noGrp="1"/>
          </p:cNvSpPr>
          <p:nvPr/>
        </p:nvSpPr>
        <p:spPr>
          <a:xfrm>
            <a:off x="8890000" y="2352973"/>
            <a:ext cx="24892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6" name="box-6-Top">
            <a:extLst>
              <a:ext uri="{FF2B5EF4-FFF2-40B4-BE49-F238E27FC236}">
                <ns2:creationId id="{B9698952-7ABC-49FD-A905-7757CFF1BFA7}"/>
              </a:ext>
            </a:extLst>
          </p:cNvPr>
          <p:cNvSpPr>
            <a:spLocks noGrp="1"/>
          </p:cNvSpPr>
          <p:nvPr/>
        </p:nvSpPr>
        <p:spPr>
          <a:xfrm>
            <a:off x="812800" y="4156373"/>
            <a:ext cx="5537498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7" name="box-7-Top">
            <a:extLst>
              <a:ext uri="{FF2B5EF4-FFF2-40B4-BE49-F238E27FC236}">
                <ns2:creationId id="{A0FF5B96-D27D-46F1-9B5F-BD4A94398D1C}"/>
              </a:ext>
            </a:extLst>
          </p:cNvPr>
          <p:cNvSpPr>
            <a:spLocks noGrp="1"/>
          </p:cNvSpPr>
          <p:nvPr/>
        </p:nvSpPr>
        <p:spPr>
          <a:xfrm>
            <a:off x="812800" y="6343650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8" name="node-0">
            <a:extLst>
              <a:ext uri="{FF2B5EF4-FFF2-40B4-BE49-F238E27FC236}">
                <ns2:creationId id="{D107910A-160E-4A1F-BCE9-BD1B32678A6F}"/>
              </a:ext>
            </a:extLst>
          </p:cNvPr>
          <p:cNvSpPr>
            <a:spLocks noGrp="1"/>
          </p:cNvSpPr>
          <p:nvPr/>
        </p:nvSpPr>
        <p:spPr>
          <a:xfrm>
            <a:off x="774700" y="2935883"/>
            <a:ext cx="2374900" cy="15240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9" name="node-1">
            <a:extLst>
              <a:ext uri="{FF2B5EF4-FFF2-40B4-BE49-F238E27FC236}">
                <ns2:creationId id="{0ED7ABDB-536B-48A3-9611-A22672A722DB}"/>
              </a:ext>
            </a:extLst>
          </p:cNvPr>
          <p:cNvSpPr>
            <a:spLocks noGrp="1"/>
          </p:cNvSpPr>
          <p:nvPr/>
        </p:nvSpPr>
        <p:spPr>
          <a:xfrm>
            <a:off x="3467100" y="2935883"/>
            <a:ext cx="2374900" cy="15240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0" name="node-2">
            <a:extLst>
              <a:ext uri="{FF2B5EF4-FFF2-40B4-BE49-F238E27FC236}">
                <ns2:creationId id="{EF9E0A4D-91EE-4365-9F8C-331A5D27B4D6}"/>
              </a:ext>
            </a:extLst>
          </p:cNvPr>
          <p:cNvSpPr>
            <a:spLocks noGrp="1"/>
          </p:cNvSpPr>
          <p:nvPr/>
        </p:nvSpPr>
        <p:spPr>
          <a:xfrm>
            <a:off x="6159500" y="2935883"/>
            <a:ext cx="2374900" cy="15240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1" name="node-3">
            <a:extLst>
              <a:ext uri="{FF2B5EF4-FFF2-40B4-BE49-F238E27FC236}">
                <ns2:creationId id="{0B37B4A9-FF2E-45A1-8E57-1DDAA79D0511}"/>
              </a:ext>
            </a:extLst>
          </p:cNvPr>
          <p:cNvSpPr>
            <a:spLocks noGrp="1"/>
          </p:cNvSpPr>
          <p:nvPr/>
        </p:nvSpPr>
        <p:spPr>
          <a:xfrm>
            <a:off x="8851900" y="2935883"/>
            <a:ext cx="2374900" cy="152400"/>
          </a:xfrm>
          <a:prstGeom prst="rect">
            <a:avLst/>
          </a:prstGeom>
          <a:noFill/>
          <a:ln w="0">
            <a:noFill/>
          </a:ln>
        </p:spPr>
      </p:sp>
      <p:cxnSp>
        <p:nvCxnSpPr>
          <p:cNvPr id="57" name=""/>
          <p:cNvCxnSpPr>
            <a:stCxn id="8" idx="3"/>
            <a:endCxn id="9" idx="1"/>
          </p:cNvCxnSpPr>
          <p:nvPr/>
        </p:nvCxnSpPr>
        <p:spPr>
          <a:xfrm>
            <a:off x="3149600" y="3012083"/>
            <a:ext cx="317500" cy="0"/>
          </a:xfrm>
          <a:prstGeom prst="straightConnector1">
            <a:avLst/>
          </a:prstGeom>
          <a:ln w="11430">
            <a:solidFill>
              <a:srgbClr val="5F6971"/>
            </a:solidFill>
            <a:tailEnd type="triangle" w="sm" len="sm"/>
          </a:ln>
        </p:spPr>
      </p:cxnSp>
      <p:cxnSp>
        <p:nvCxnSpPr>
          <p:cNvPr id="58" name=""/>
          <p:cNvCxnSpPr>
            <a:stCxn id="9" idx="3"/>
            <a:endCxn id="10" idx="1"/>
          </p:cNvCxnSpPr>
          <p:nvPr/>
        </p:nvCxnSpPr>
        <p:spPr>
          <a:xfrm>
            <a:off x="5842000" y="3012083"/>
            <a:ext cx="317500" cy="0"/>
          </a:xfrm>
          <a:prstGeom prst="straightConnector1">
            <a:avLst/>
          </a:prstGeom>
          <a:ln w="11430">
            <a:solidFill>
              <a:srgbClr val="5F6971"/>
            </a:solidFill>
            <a:tailEnd type="triangle" w="sm" len="sm"/>
          </a:ln>
        </p:spPr>
      </p:cxnSp>
      <p:cxnSp>
        <p:nvCxnSpPr>
          <p:cNvPr id="59" name=""/>
          <p:cNvCxnSpPr>
            <a:stCxn id="10" idx="3"/>
            <a:endCxn id="11" idx="1"/>
          </p:cNvCxnSpPr>
          <p:nvPr/>
        </p:nvCxnSpPr>
        <p:spPr>
          <a:xfrm>
            <a:off x="8534400" y="3012083"/>
            <a:ext cx="317500" cy="0"/>
          </a:xfrm>
          <a:prstGeom prst="straightConnector1">
            <a:avLst/>
          </a:prstGeom>
          <a:ln w="11430">
            <a:solidFill>
              <a:srgbClr val="5F6971"/>
            </a:solidFill>
            <a:tailEnd type="triangle" w="sm" len="sm"/>
          </a:ln>
        </p:spPr>
      </p:cxnSp>
      <p:pic>
        <p:nvPicPr>
          <p:cNvPr id="60" name=""/>
          <p:cNvPicPr>
            <a:picLocks noChangeAspect="1"/>
          </p:cNvPicPr>
          <p:nvPr/>
        </p:nvPicPr>
        <p:blipFill>
          <a:blip ns3:embed="R7c33471f3cf34f76"/>
          <a:stretch/>
        </p:blipFill>
        <p:spPr>
          <a:xfrm>
            <a:off x="812800" y="228600"/>
            <a:ext cx="2063750" cy="381000"/>
          </a:xfrm>
          <a:prstGeom prst="rect">
            <a:avLst/>
          </a:prstGeom>
        </p:spPr>
      </p:pic>
      <p:pic>
        <p:nvPicPr>
          <p:cNvPr id="61" name=""/>
          <p:cNvPicPr>
            <a:picLocks noChangeAspect="1"/>
          </p:cNvPicPr>
          <p:nvPr/>
        </p:nvPicPr>
        <p:blipFill>
          <a:blip ns3:embed="Rfba89f7cc73b4b21">
            <a:extLst>
              <a:ext uri="{96DAC541-7B7A-43D3-8B79-37D633B846F1}">
                <ns4:svgBlip ns3:embed="R6255eeea74294e58"/>
              </a:ext>
            </a:extLst>
          </a:blip>
          <a:stretch/>
        </p:blipFill>
        <p:spPr>
          <a:xfrm>
            <a:off x="812800" y="2829223"/>
            <a:ext cx="279400" cy="279400"/>
          </a:xfrm>
          <a:prstGeom prst="rect">
            <a:avLst/>
          </a:prstGeom>
        </p:spPr>
      </p:pic>
      <p:pic>
        <p:nvPicPr>
          <p:cNvPr id="62" name=""/>
          <p:cNvPicPr>
            <a:picLocks noChangeAspect="1"/>
          </p:cNvPicPr>
          <p:nvPr/>
        </p:nvPicPr>
        <p:blipFill>
          <a:blip ns3:embed="R7d5c69df7cc448a9">
            <a:extLst>
              <a:ext uri="{96DAC541-7B7A-43D3-8B79-37D633B846F1}">
                <ns4:svgBlip ns3:embed="R8fe06c5873dc41f3"/>
              </a:ext>
            </a:extLst>
          </a:blip>
          <a:stretch/>
        </p:blipFill>
        <p:spPr>
          <a:xfrm>
            <a:off x="3505200" y="2829223"/>
            <a:ext cx="279400" cy="279400"/>
          </a:xfrm>
          <a:prstGeom prst="rect">
            <a:avLst/>
          </a:prstGeom>
        </p:spPr>
      </p:pic>
      <p:pic>
        <p:nvPicPr>
          <p:cNvPr id="63" name=""/>
          <p:cNvPicPr>
            <a:picLocks noChangeAspect="1"/>
          </p:cNvPicPr>
          <p:nvPr/>
        </p:nvPicPr>
        <p:blipFill>
          <a:blip ns3:embed="R2d070faefb5b4769">
            <a:extLst>
              <a:ext uri="{96DAC541-7B7A-43D3-8B79-37D633B846F1}">
                <ns4:svgBlip ns3:embed="Re9d1353b65f246fb"/>
              </a:ext>
            </a:extLst>
          </a:blip>
          <a:stretch/>
        </p:blipFill>
        <p:spPr>
          <a:xfrm>
            <a:off x="6197600" y="2829223"/>
            <a:ext cx="279400" cy="279400"/>
          </a:xfrm>
          <a:prstGeom prst="rect">
            <a:avLst/>
          </a:prstGeom>
        </p:spPr>
      </p:pic>
      <p:pic>
        <p:nvPicPr>
          <p:cNvPr id="64" name=""/>
          <p:cNvPicPr>
            <a:picLocks noChangeAspect="1"/>
          </p:cNvPicPr>
          <p:nvPr/>
        </p:nvPicPr>
        <p:blipFill>
          <a:blip ns3:embed="Re43f8a663d7c42d9">
            <a:extLst>
              <a:ext uri="{96DAC541-7B7A-43D3-8B79-37D633B846F1}">
                <ns4:svgBlip ns3:embed="R41c9ce0b008249de"/>
              </a:ext>
            </a:extLst>
          </a:blip>
          <a:stretch/>
        </p:blipFill>
        <p:spPr>
          <a:xfrm>
            <a:off x="8890000" y="2829223"/>
            <a:ext cx="279400" cy="279400"/>
          </a:xfrm>
          <a:prstGeom prst="rect">
            <a:avLst/>
          </a:prstGeom>
        </p:spPr>
      </p:pic>
      <p:pic>
        <p:nvPicPr>
          <p:cNvPr id="65" name=""/>
          <p:cNvPicPr>
            <a:picLocks noChangeAspect="1"/>
          </p:cNvPicPr>
          <p:nvPr/>
        </p:nvPicPr>
        <p:blipFill>
          <a:blip ns3:embed="Rf2d0ad1f9d8d48da">
            <a:extLst>
              <a:ext uri="{96DAC541-7B7A-43D3-8B79-37D633B846F1}">
                <ns4:svgBlip ns3:embed="Rc809be3866354e5c"/>
              </a:ext>
            </a:extLst>
          </a:blip>
          <a:stretch/>
        </p:blipFill>
        <p:spPr>
          <a:xfrm>
            <a:off x="812800" y="4480223"/>
            <a:ext cx="203200" cy="203200"/>
          </a:xfrm>
          <a:prstGeom prst="rect">
            <a:avLst/>
          </a:prstGeom>
        </p:spPr>
      </p:pic>
      <p:sp>
        <p:nvSpPr>
          <p:cNvPr id="21" name="slide-6-text-0">
            <a:extLst>
              <a:ext uri="{FF2B5EF4-FFF2-40B4-BE49-F238E27FC236}">
                <ns2:creationId id="{5DFA83BF-24CF-44F0-A085-8D45592D0B5E}"/>
              </a:ext>
            </a:extLst>
          </p:cNvPr>
          <p:cNvSpPr>
            <a:spLocks noGrp="1"/>
          </p:cNvSpPr>
          <p:nvPr/>
        </p:nvSpPr>
        <p:spPr>
          <a:xfrm>
            <a:off x="8995271" y="330200"/>
            <a:ext cx="261252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PAPER / SYSTEMS DIAGRAM</a:t>
            </a:r>
          </a:p>
        </p:txBody>
      </p:sp>
      <p:sp>
        <p:nvSpPr>
          <p:cNvPr id="22" name="slide-6-text-1">
            <a:extLst>
              <a:ext uri="{FF2B5EF4-FFF2-40B4-BE49-F238E27FC236}">
                <ns2:creationId id="{097E06B8-DABB-4C90-AFBE-CAC2E59C2AB7}"/>
              </a:ext>
            </a:extLst>
          </p:cNvPr>
          <p:cNvSpPr>
            <a:spLocks noGrp="1"/>
          </p:cNvSpPr>
          <p:nvPr/>
        </p:nvSpPr>
        <p:spPr>
          <a:xfrm>
            <a:off x="812800" y="9398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137B7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137B70"/>
                </a:solidFill>
                <a:latin typeface="Courier New"/>
                <a:ea typeface="Courier New"/>
                <a:cs typeface="Courier New"/>
              </a:rPr>
              <a:t>A SAMPLE EVIDENCE WORKFLOW</a:t>
            </a:r>
          </a:p>
        </p:txBody>
      </p:sp>
      <p:sp>
        <p:nvSpPr>
          <p:cNvPr id="23" name="slide-6-text-2">
            <a:extLst>
              <a:ext uri="{FF2B5EF4-FFF2-40B4-BE49-F238E27FC236}">
                <ns2:creationId id="{AE2BE22A-73E9-4FC4-B283-9E67A8FD56D7}"/>
              </a:ext>
            </a:extLst>
          </p:cNvPr>
          <p:cNvSpPr>
            <a:spLocks noGrp="1"/>
          </p:cNvSpPr>
          <p:nvPr/>
        </p:nvSpPr>
        <p:spPr>
          <a:xfrm>
            <a:off x="812800" y="1289050"/>
            <a:ext cx="7012285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400" b="0" i="0" spc="-88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4400" b="0" i="0" spc="-88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Give every discussion a path.</a:t>
            </a:r>
          </a:p>
        </p:txBody>
      </p:sp>
      <p:sp>
        <p:nvSpPr>
          <p:cNvPr id="24" name="slide-6-text-3">
            <a:extLst>
              <a:ext uri="{FF2B5EF4-FFF2-40B4-BE49-F238E27FC236}">
                <ns2:creationId id="{738607EB-6A5C-450D-9159-05091CA61187}"/>
              </a:ext>
            </a:extLst>
          </p:cNvPr>
          <p:cNvSpPr>
            <a:spLocks noGrp="1"/>
          </p:cNvSpPr>
          <p:nvPr/>
        </p:nvSpPr>
        <p:spPr>
          <a:xfrm>
            <a:off x="1219200" y="2575223"/>
            <a:ext cx="435967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01</a:t>
            </a:r>
          </a:p>
        </p:txBody>
      </p:sp>
      <p:sp>
        <p:nvSpPr>
          <p:cNvPr id="25" name="slide-6-text-4">
            <a:extLst>
              <a:ext uri="{FF2B5EF4-FFF2-40B4-BE49-F238E27FC236}">
                <ns2:creationId id="{BABE5FA4-05D3-41DC-B4D2-45FD7D5B867C}"/>
              </a:ext>
            </a:extLst>
          </p:cNvPr>
          <p:cNvSpPr>
            <a:spLocks noGrp="1"/>
          </p:cNvSpPr>
          <p:nvPr/>
        </p:nvSpPr>
        <p:spPr>
          <a:xfrm>
            <a:off x="1219200" y="2835573"/>
            <a:ext cx="1399977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2400" b="0" i="0" spc="-48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Question</a:t>
            </a:r>
          </a:p>
        </p:txBody>
      </p:sp>
      <p:sp>
        <p:nvSpPr>
          <p:cNvPr id="26" name="slide-6-text-5">
            <a:extLst>
              <a:ext uri="{FF2B5EF4-FFF2-40B4-BE49-F238E27FC236}">
                <ns2:creationId id="{C79A6B40-BB3C-4423-9AFF-90AA4664B76F}"/>
              </a:ext>
            </a:extLst>
          </p:cNvPr>
          <p:cNvSpPr>
            <a:spLocks noGrp="1"/>
          </p:cNvSpPr>
          <p:nvPr/>
        </p:nvSpPr>
        <p:spPr>
          <a:xfrm>
            <a:off x="1219200" y="3328293"/>
            <a:ext cx="1948557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Define what needs an</a:t>
            </a:r>
          </a:p>
        </p:txBody>
      </p:sp>
      <p:sp>
        <p:nvSpPr>
          <p:cNvPr id="27" name="slide-6-text-6">
            <a:extLst>
              <a:ext uri="{FF2B5EF4-FFF2-40B4-BE49-F238E27FC236}">
                <ns2:creationId id="{55470976-B7A1-41DA-AC32-1F6FDDB6F0FE}"/>
              </a:ext>
            </a:extLst>
          </p:cNvPr>
          <p:cNvSpPr>
            <a:spLocks noGrp="1"/>
          </p:cNvSpPr>
          <p:nvPr/>
        </p:nvSpPr>
        <p:spPr>
          <a:xfrm>
            <a:off x="1219200" y="3594993"/>
            <a:ext cx="841375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answer.</a:t>
            </a:r>
          </a:p>
        </p:txBody>
      </p:sp>
      <p:sp>
        <p:nvSpPr>
          <p:cNvPr id="28" name="slide-6-text-7">
            <a:extLst>
              <a:ext uri="{FF2B5EF4-FFF2-40B4-BE49-F238E27FC236}">
                <ns2:creationId id="{0FA06AD1-BE9D-4C69-8DDC-CEA39CF5C5E6}"/>
              </a:ext>
            </a:extLst>
          </p:cNvPr>
          <p:cNvSpPr>
            <a:spLocks noGrp="1"/>
          </p:cNvSpPr>
          <p:nvPr/>
        </p:nvSpPr>
        <p:spPr>
          <a:xfrm>
            <a:off x="3911600" y="2575223"/>
            <a:ext cx="435967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02</a:t>
            </a:r>
          </a:p>
        </p:txBody>
      </p:sp>
      <p:sp>
        <p:nvSpPr>
          <p:cNvPr id="29" name="slide-6-text-8">
            <a:extLst>
              <a:ext uri="{FF2B5EF4-FFF2-40B4-BE49-F238E27FC236}">
                <ns2:creationId id="{0732E605-1D70-44BC-8EF8-5F8663D4B0C8}"/>
              </a:ext>
            </a:extLst>
          </p:cNvPr>
          <p:cNvSpPr>
            <a:spLocks noGrp="1"/>
          </p:cNvSpPr>
          <p:nvPr/>
        </p:nvSpPr>
        <p:spPr>
          <a:xfrm>
            <a:off x="3911600" y="2835573"/>
            <a:ext cx="1407815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2400" b="0" i="0" spc="-48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Evidence</a:t>
            </a:r>
          </a:p>
        </p:txBody>
      </p:sp>
      <p:sp>
        <p:nvSpPr>
          <p:cNvPr id="30" name="slide-6-text-9">
            <a:extLst>
              <a:ext uri="{FF2B5EF4-FFF2-40B4-BE49-F238E27FC236}">
                <ns2:creationId id="{8D659CF3-AB38-4461-8571-2A30C7052833}"/>
              </a:ext>
            </a:extLst>
          </p:cNvPr>
          <p:cNvSpPr>
            <a:spLocks noGrp="1"/>
          </p:cNvSpPr>
          <p:nvPr/>
        </p:nvSpPr>
        <p:spPr>
          <a:xfrm>
            <a:off x="3911600" y="3328293"/>
            <a:ext cx="1790204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Gather sources and</a:t>
            </a:r>
          </a:p>
        </p:txBody>
      </p:sp>
      <p:sp>
        <p:nvSpPr>
          <p:cNvPr id="31" name="slide-6-text-10">
            <a:extLst>
              <a:ext uri="{FF2B5EF4-FFF2-40B4-BE49-F238E27FC236}">
                <ns2:creationId id="{60B1B020-1330-42FB-B6A7-7B9CE7B32C34}"/>
              </a:ext>
            </a:extLst>
          </p:cNvPr>
          <p:cNvSpPr>
            <a:spLocks noGrp="1"/>
          </p:cNvSpPr>
          <p:nvPr/>
        </p:nvSpPr>
        <p:spPr>
          <a:xfrm>
            <a:off x="3911600" y="3594993"/>
            <a:ext cx="1068487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limitations.</a:t>
            </a:r>
          </a:p>
        </p:txBody>
      </p:sp>
      <p:sp>
        <p:nvSpPr>
          <p:cNvPr id="32" name="slide-6-text-11">
            <a:extLst>
              <a:ext uri="{FF2B5EF4-FFF2-40B4-BE49-F238E27FC236}">
                <ns2:creationId id="{E0039E62-7599-4F1F-92DA-E95AE94003C2}"/>
              </a:ext>
            </a:extLst>
          </p:cNvPr>
          <p:cNvSpPr>
            <a:spLocks noGrp="1"/>
          </p:cNvSpPr>
          <p:nvPr/>
        </p:nvSpPr>
        <p:spPr>
          <a:xfrm>
            <a:off x="6604000" y="2575223"/>
            <a:ext cx="435967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03</a:t>
            </a:r>
          </a:p>
        </p:txBody>
      </p:sp>
      <p:sp>
        <p:nvSpPr>
          <p:cNvPr id="33" name="slide-6-text-12">
            <a:extLst>
              <a:ext uri="{FF2B5EF4-FFF2-40B4-BE49-F238E27FC236}">
                <ns2:creationId id="{50AEF430-A148-4CFD-BA28-ADE0EBA5955B}"/>
              </a:ext>
            </a:extLst>
          </p:cNvPr>
          <p:cNvSpPr>
            <a:spLocks noGrp="1"/>
          </p:cNvSpPr>
          <p:nvPr/>
        </p:nvSpPr>
        <p:spPr>
          <a:xfrm>
            <a:off x="6604000" y="2835573"/>
            <a:ext cx="1166019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2400" b="0" i="0" spc="-48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Review</a:t>
            </a:r>
          </a:p>
        </p:txBody>
      </p:sp>
      <p:sp>
        <p:nvSpPr>
          <p:cNvPr id="34" name="slide-6-text-13">
            <a:extLst>
              <a:ext uri="{FF2B5EF4-FFF2-40B4-BE49-F238E27FC236}">
                <ns2:creationId id="{C5DD3631-8BD6-4B45-BA31-4BB3BD4FDAEC}"/>
              </a:ext>
            </a:extLst>
          </p:cNvPr>
          <p:cNvSpPr>
            <a:spLocks noGrp="1"/>
          </p:cNvSpPr>
          <p:nvPr/>
        </p:nvSpPr>
        <p:spPr>
          <a:xfrm>
            <a:off x="6604000" y="3328293"/>
            <a:ext cx="2136279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Challenge the claim and</a:t>
            </a:r>
          </a:p>
        </p:txBody>
      </p:sp>
      <p:sp>
        <p:nvSpPr>
          <p:cNvPr id="35" name="slide-6-text-14">
            <a:extLst>
              <a:ext uri="{FF2B5EF4-FFF2-40B4-BE49-F238E27FC236}">
                <ns2:creationId id="{27865C45-D6FA-4411-B5FC-C43D49E6DECE}"/>
              </a:ext>
            </a:extLst>
          </p:cNvPr>
          <p:cNvSpPr>
            <a:spLocks noGrp="1"/>
          </p:cNvSpPr>
          <p:nvPr/>
        </p:nvSpPr>
        <p:spPr>
          <a:xfrm>
            <a:off x="6604000" y="3594993"/>
            <a:ext cx="1058962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reasoning.</a:t>
            </a:r>
          </a:p>
        </p:txBody>
      </p:sp>
      <p:sp>
        <p:nvSpPr>
          <p:cNvPr id="36" name="slide-6-text-15">
            <a:extLst>
              <a:ext uri="{FF2B5EF4-FFF2-40B4-BE49-F238E27FC236}">
                <ns2:creationId id="{13D2CB42-6C61-4656-9406-21652236C3A7}"/>
              </a:ext>
            </a:extLst>
          </p:cNvPr>
          <p:cNvSpPr>
            <a:spLocks noGrp="1"/>
          </p:cNvSpPr>
          <p:nvPr/>
        </p:nvSpPr>
        <p:spPr>
          <a:xfrm>
            <a:off x="9296400" y="2575223"/>
            <a:ext cx="435967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04</a:t>
            </a:r>
          </a:p>
        </p:txBody>
      </p:sp>
      <p:sp>
        <p:nvSpPr>
          <p:cNvPr id="37" name="slide-6-text-16">
            <a:extLst>
              <a:ext uri="{FF2B5EF4-FFF2-40B4-BE49-F238E27FC236}">
                <ns2:creationId id="{9DD185ED-16FD-4CC2-B1EF-16BD7B6EC9AA}"/>
              </a:ext>
            </a:extLst>
          </p:cNvPr>
          <p:cNvSpPr>
            <a:spLocks noGrp="1"/>
          </p:cNvSpPr>
          <p:nvPr/>
        </p:nvSpPr>
        <p:spPr>
          <a:xfrm>
            <a:off x="9296400" y="2835573"/>
            <a:ext cx="1700907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2400" b="0" i="0" spc="-48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Publication</a:t>
            </a:r>
          </a:p>
        </p:txBody>
      </p:sp>
      <p:sp>
        <p:nvSpPr>
          <p:cNvPr id="38" name="slide-6-text-17">
            <a:extLst>
              <a:ext uri="{FF2B5EF4-FFF2-40B4-BE49-F238E27FC236}">
                <ns2:creationId id="{46EEA2D8-4620-41A4-AF71-A4881CC1D6AD}"/>
              </a:ext>
            </a:extLst>
          </p:cNvPr>
          <p:cNvSpPr>
            <a:spLocks noGrp="1"/>
          </p:cNvSpPr>
          <p:nvPr/>
        </p:nvSpPr>
        <p:spPr>
          <a:xfrm>
            <a:off x="9296400" y="3328293"/>
            <a:ext cx="1948259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Share a record others</a:t>
            </a:r>
          </a:p>
        </p:txBody>
      </p:sp>
      <p:sp>
        <p:nvSpPr>
          <p:cNvPr id="39" name="slide-6-text-18">
            <a:extLst>
              <a:ext uri="{FF2B5EF4-FFF2-40B4-BE49-F238E27FC236}">
                <ns2:creationId id="{883639AB-9546-4AF5-9B45-E1F02CD50A56}"/>
              </a:ext>
            </a:extLst>
          </p:cNvPr>
          <p:cNvSpPr>
            <a:spLocks noGrp="1"/>
          </p:cNvSpPr>
          <p:nvPr/>
        </p:nvSpPr>
        <p:spPr>
          <a:xfrm>
            <a:off x="9296400" y="3594993"/>
            <a:ext cx="1177429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can inspect.</a:t>
            </a:r>
          </a:p>
        </p:txBody>
      </p:sp>
      <p:sp>
        <p:nvSpPr>
          <p:cNvPr id="40" name="slide-6-text-19">
            <a:extLst>
              <a:ext uri="{FF2B5EF4-FFF2-40B4-BE49-F238E27FC236}">
                <ns2:creationId id="{331509C1-6DC1-4209-8BDD-8A9922A4B44F}"/>
              </a:ext>
            </a:extLst>
          </p:cNvPr>
          <p:cNvSpPr>
            <a:spLocks noGrp="1"/>
          </p:cNvSpPr>
          <p:nvPr/>
        </p:nvSpPr>
        <p:spPr>
          <a:xfrm>
            <a:off x="2221111" y="4346873"/>
            <a:ext cx="3813076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If evidence is insufficient, refine the question</a:t>
            </a:r>
          </a:p>
        </p:txBody>
      </p:sp>
      <p:sp>
        <p:nvSpPr>
          <p:cNvPr id="41" name="slide-6-text-20">
            <a:extLst>
              <a:ext uri="{FF2B5EF4-FFF2-40B4-BE49-F238E27FC236}">
                <ns2:creationId id="{5505C1D9-96D6-480D-AB56-337E2F5215F0}"/>
              </a:ext>
            </a:extLst>
          </p:cNvPr>
          <p:cNvSpPr>
            <a:spLocks noGrp="1"/>
          </p:cNvSpPr>
          <p:nvPr/>
        </p:nvSpPr>
        <p:spPr>
          <a:xfrm>
            <a:off x="2221111" y="4613573"/>
            <a:ext cx="1681659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before publication.</a:t>
            </a:r>
          </a:p>
        </p:txBody>
      </p:sp>
      <p:sp>
        <p:nvSpPr>
          <p:cNvPr id="42" name="slide-6-text-21">
            <a:extLst>
              <a:ext uri="{FF2B5EF4-FFF2-40B4-BE49-F238E27FC236}">
                <ns2:creationId id="{6ECABBE2-DC4A-4BA7-AAC5-AFFF1E5791C7}"/>
              </a:ext>
            </a:extLst>
          </p:cNvPr>
          <p:cNvSpPr>
            <a:spLocks noGrp="1"/>
          </p:cNvSpPr>
          <p:nvPr/>
        </p:nvSpPr>
        <p:spPr>
          <a:xfrm>
            <a:off x="1143000" y="4346873"/>
            <a:ext cx="811609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Review</a:t>
            </a:r>
          </a:p>
        </p:txBody>
      </p:sp>
      <p:sp>
        <p:nvSpPr>
          <p:cNvPr id="43" name="slide-6-text-22">
            <a:extLst>
              <a:ext uri="{FF2B5EF4-FFF2-40B4-BE49-F238E27FC236}">
                <ns2:creationId id="{5D363F20-897A-4E8F-9231-81439AEA0857}"/>
              </a:ext>
            </a:extLst>
          </p:cNvPr>
          <p:cNvSpPr>
            <a:spLocks noGrp="1"/>
          </p:cNvSpPr>
          <p:nvPr/>
        </p:nvSpPr>
        <p:spPr>
          <a:xfrm>
            <a:off x="1143000" y="4613573"/>
            <a:ext cx="767953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loop ↶</a:t>
            </a:r>
          </a:p>
        </p:txBody>
      </p:sp>
      <p:sp>
        <p:nvSpPr>
          <p:cNvPr id="44" name="slide-6-text-23">
            <a:extLst>
              <a:ext uri="{FF2B5EF4-FFF2-40B4-BE49-F238E27FC236}">
                <ns2:creationId id="{0F11AF27-8075-4E05-9B93-95865BE8ECE8}"/>
              </a:ext>
            </a:extLst>
          </p:cNvPr>
          <p:cNvSpPr>
            <a:spLocks noGrp="1"/>
          </p:cNvSpPr>
          <p:nvPr/>
        </p:nvSpPr>
        <p:spPr>
          <a:xfrm>
            <a:off x="812800" y="64770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ASF · TEMPLATE EXPLORATION</a:t>
            </a:r>
          </a:p>
        </p:txBody>
      </p:sp>
      <p:sp>
        <p:nvSpPr>
          <p:cNvPr id="45" name="slide-6-text-24">
            <a:extLst>
              <a:ext uri="{FF2B5EF4-FFF2-40B4-BE49-F238E27FC236}">
                <ns2:creationId id="{D1BEB322-9876-48E9-89DA-0F101675270D}"/>
              </a:ext>
            </a:extLst>
          </p:cNvPr>
          <p:cNvSpPr>
            <a:spLocks noGrp="1"/>
          </p:cNvSpPr>
          <p:nvPr/>
        </p:nvSpPr>
        <p:spPr>
          <a:xfrm>
            <a:off x="10549930" y="6477000"/>
            <a:ext cx="105787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№06 / 10</a:t>
            </a:r>
          </a:p>
        </p:txBody>
      </p:sp>
    </p:spTree>
    <p:extLst>
      <p:ext uri="{BB962C8B-B14F-4D97-AF65-F5344CB8AC3E}">
        <ns5:creationId val="1129542831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4" name="box-1-Bottom">
            <a:extLst>
              <a:ext uri="{FF2B5EF4-FFF2-40B4-BE49-F238E27FC236}">
                <ns2:creationId id="{F818B31A-97B4-4425-B3DC-32117669FB7B}"/>
              </a:ext>
            </a:extLst>
          </p:cNvPr>
          <p:cNvSpPr>
            <a:spLocks noGrp="1"/>
          </p:cNvSpPr>
          <p:nvPr/>
        </p:nvSpPr>
        <p:spPr>
          <a:xfrm>
            <a:off x="812800" y="711200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2" name="box-2-Top">
            <a:extLst>
              <a:ext uri="{FF2B5EF4-FFF2-40B4-BE49-F238E27FC236}">
                <ns2:creationId id="{E6E1F0D4-20D2-4546-9873-099DCDA52401}"/>
              </a:ext>
            </a:extLst>
          </p:cNvPr>
          <p:cNvSpPr>
            <a:spLocks noGrp="1"/>
          </p:cNvSpPr>
          <p:nvPr/>
        </p:nvSpPr>
        <p:spPr>
          <a:xfrm>
            <a:off x="1447800" y="4165600"/>
            <a:ext cx="929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3" name="box-3-Top">
            <a:extLst>
              <a:ext uri="{FF2B5EF4-FFF2-40B4-BE49-F238E27FC236}">
                <ns2:creationId id="{7129FFBA-A8CA-4F1E-BE12-D590F98A86FA}"/>
              </a:ext>
            </a:extLst>
          </p:cNvPr>
          <p:cNvSpPr>
            <a:spLocks noGrp="1"/>
          </p:cNvSpPr>
          <p:nvPr/>
        </p:nvSpPr>
        <p:spPr>
          <a:xfrm>
            <a:off x="812800" y="6343650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pic>
        <p:nvPicPr>
          <p:cNvPr id="17" name=""/>
          <p:cNvPicPr>
            <a:picLocks noChangeAspect="1"/>
          </p:cNvPicPr>
          <p:nvPr/>
        </p:nvPicPr>
        <p:blipFill>
          <a:blip ns3:embed="R5862504634e94327"/>
          <a:stretch/>
        </p:blipFill>
        <p:spPr>
          <a:xfrm>
            <a:off x="812800" y="228600"/>
            <a:ext cx="2063750" cy="381000"/>
          </a:xfrm>
          <a:prstGeom prst="rect">
            <a:avLst/>
          </a:prstGeom>
        </p:spPr>
      </p:pic>
      <p:sp>
        <p:nvSpPr>
          <p:cNvPr id="5" name="slide-7-text-0">
            <a:extLst>
              <a:ext uri="{FF2B5EF4-FFF2-40B4-BE49-F238E27FC236}">
                <ns2:creationId id="{9F964201-674E-49FF-841B-26828FAB631A}"/>
              </a:ext>
            </a:extLst>
          </p:cNvPr>
          <p:cNvSpPr>
            <a:spLocks noGrp="1"/>
          </p:cNvSpPr>
          <p:nvPr/>
        </p:nvSpPr>
        <p:spPr>
          <a:xfrm>
            <a:off x="9513491" y="330200"/>
            <a:ext cx="209430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PAPER / PULL QUOTE</a:t>
            </a:r>
          </a:p>
        </p:txBody>
      </p:sp>
      <p:sp>
        <p:nvSpPr>
          <p:cNvPr id="6" name="slide-7-text-1">
            <a:extLst>
              <a:ext uri="{FF2B5EF4-FFF2-40B4-BE49-F238E27FC236}">
                <ns2:creationId id="{B2866F68-23B0-4DC1-A659-6E9E2DEBAB2E}"/>
              </a:ext>
            </a:extLst>
          </p:cNvPr>
          <p:cNvSpPr>
            <a:spLocks noGrp="1"/>
          </p:cNvSpPr>
          <p:nvPr/>
        </p:nvSpPr>
        <p:spPr>
          <a:xfrm>
            <a:off x="1447800" y="749300"/>
            <a:ext cx="541139" cy="952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6000" b="0" i="0" spc="0">
                <a:solidFill>
                  <a:srgbClr val="137B70"/>
                </a:solidFill>
                <a:latin typeface="Georgia"/>
                <a:ea typeface="Georgia"/>
                <a:cs typeface="Georgia"/>
              </a:defRPr>
            </a:pPr>
            <a:r>
              <a:rPr sz="6000" b="0" i="0" spc="0">
                <a:solidFill>
                  <a:srgbClr val="137B70"/>
                </a:solidFill>
                <a:latin typeface="Georgia"/>
                <a:ea typeface="Georgia"/>
                <a:cs typeface="Georgia"/>
              </a:rPr>
              <a:t>“</a:t>
            </a:r>
          </a:p>
        </p:txBody>
      </p:sp>
      <p:sp>
        <p:nvSpPr>
          <p:cNvPr id="7" name="slide-7-text-2">
            <a:extLst>
              <a:ext uri="{FF2B5EF4-FFF2-40B4-BE49-F238E27FC236}">
                <ns2:creationId id="{6327B2D0-34A0-4472-9E5F-8320E99FAE95}"/>
              </a:ext>
            </a:extLst>
          </p:cNvPr>
          <p:cNvSpPr>
            <a:spLocks noGrp="1"/>
          </p:cNvSpPr>
          <p:nvPr/>
        </p:nvSpPr>
        <p:spPr>
          <a:xfrm>
            <a:off x="1447800" y="1524000"/>
            <a:ext cx="593596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000" b="0" i="0" spc="-80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4000" b="0" i="0" spc="-80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The value of a forum is not</a:t>
            </a:r>
          </a:p>
        </p:txBody>
      </p:sp>
      <p:sp>
        <p:nvSpPr>
          <p:cNvPr id="8" name="slide-7-text-3">
            <a:extLst>
              <a:ext uri="{FF2B5EF4-FFF2-40B4-BE49-F238E27FC236}">
                <ns2:creationId id="{0B749766-D31D-4938-992E-B3A9584A2D8E}"/>
              </a:ext>
            </a:extLst>
          </p:cNvPr>
          <p:cNvSpPr>
            <a:spLocks noGrp="1"/>
          </p:cNvSpPr>
          <p:nvPr/>
        </p:nvSpPr>
        <p:spPr>
          <a:xfrm>
            <a:off x="1447800" y="2108200"/>
            <a:ext cx="4754265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000" b="0" i="0" spc="-80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4000" b="0" i="0" spc="-80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that everyone agrees.</a:t>
            </a:r>
          </a:p>
        </p:txBody>
      </p:sp>
      <p:sp>
        <p:nvSpPr>
          <p:cNvPr id="9" name="slide-7-text-4">
            <a:extLst>
              <a:ext uri="{FF2B5EF4-FFF2-40B4-BE49-F238E27FC236}">
                <ns2:creationId id="{3FF546F0-59AC-4B68-B5E6-F01301D75B14}"/>
              </a:ext>
            </a:extLst>
          </p:cNvPr>
          <p:cNvSpPr>
            <a:spLocks noGrp="1"/>
          </p:cNvSpPr>
          <p:nvPr/>
        </p:nvSpPr>
        <p:spPr>
          <a:xfrm>
            <a:off x="1447800" y="2692400"/>
            <a:ext cx="5834757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000" b="0" i="0" spc="-80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4000" b="0" i="0" spc="-80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It is that the next question</a:t>
            </a:r>
          </a:p>
        </p:txBody>
      </p:sp>
      <p:sp>
        <p:nvSpPr>
          <p:cNvPr id="10" name="slide-7-text-5">
            <a:extLst>
              <a:ext uri="{FF2B5EF4-FFF2-40B4-BE49-F238E27FC236}">
                <ns2:creationId id="{29C9EECD-F2ED-4C46-9395-119AECD5B711}"/>
              </a:ext>
            </a:extLst>
          </p:cNvPr>
          <p:cNvSpPr>
            <a:spLocks noGrp="1"/>
          </p:cNvSpPr>
          <p:nvPr/>
        </p:nvSpPr>
        <p:spPr>
          <a:xfrm>
            <a:off x="1447800" y="3276600"/>
            <a:ext cx="6092031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000" b="0" i="0" spc="-80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4000" b="0" i="0" spc="-80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starts from better evidence.</a:t>
            </a:r>
          </a:p>
        </p:txBody>
      </p:sp>
      <p:sp>
        <p:nvSpPr>
          <p:cNvPr id="11" name="slide-7-text-6">
            <a:extLst>
              <a:ext uri="{FF2B5EF4-FFF2-40B4-BE49-F238E27FC236}">
                <ns2:creationId id="{74ADC6C0-074B-4379-9DA4-451249E2AFE1}"/>
              </a:ext>
            </a:extLst>
          </p:cNvPr>
          <p:cNvSpPr>
            <a:spLocks noGrp="1"/>
          </p:cNvSpPr>
          <p:nvPr/>
        </p:nvSpPr>
        <p:spPr>
          <a:xfrm>
            <a:off x="1447800" y="4375150"/>
            <a:ext cx="3856335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ORIGINAL SAMPLE COPY · UNATTRIBUTED</a:t>
            </a:r>
          </a:p>
        </p:txBody>
      </p:sp>
      <p:sp>
        <p:nvSpPr>
          <p:cNvPr id="12" name="slide-7-text-7">
            <a:extLst>
              <a:ext uri="{FF2B5EF4-FFF2-40B4-BE49-F238E27FC236}">
                <ns2:creationId id="{039A2F8E-D0A8-49F0-8B24-8547DE1DA820}"/>
              </a:ext>
            </a:extLst>
          </p:cNvPr>
          <p:cNvSpPr>
            <a:spLocks noGrp="1"/>
          </p:cNvSpPr>
          <p:nvPr/>
        </p:nvSpPr>
        <p:spPr>
          <a:xfrm>
            <a:off x="812800" y="64770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ASF · TEMPLATE EXPLORATION</a:t>
            </a:r>
          </a:p>
        </p:txBody>
      </p:sp>
      <p:sp>
        <p:nvSpPr>
          <p:cNvPr id="13" name="slide-7-text-8">
            <a:extLst>
              <a:ext uri="{FF2B5EF4-FFF2-40B4-BE49-F238E27FC236}">
                <ns2:creationId id="{1A2CC060-E9D1-438E-A09E-6C36D0C2DA96}"/>
              </a:ext>
            </a:extLst>
          </p:cNvPr>
          <p:cNvSpPr>
            <a:spLocks noGrp="1"/>
          </p:cNvSpPr>
          <p:nvPr/>
        </p:nvSpPr>
        <p:spPr>
          <a:xfrm>
            <a:off x="10549930" y="6477000"/>
            <a:ext cx="105787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№07 / 10</a:t>
            </a:r>
          </a:p>
        </p:txBody>
      </p:sp>
    </p:spTree>
    <p:extLst>
      <p:ext uri="{BB962C8B-B14F-4D97-AF65-F5344CB8AC3E}">
        <ns4:creationId val="2009711871"/>
      </p:ext>
    </p:extLst>
  </p:cSld>
</p:sld>
</file>

<file path=ppt/slides/slide8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drawing/2016/SVG/main" xmlns:ns5="http://schemas.microsoft.com/office/powerpoint/2010/main" xmlns:p="http://schemas.openxmlformats.org/presentationml/2006/main">
  <p:cSld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25" name="box-1-Bottom">
            <a:extLst>
              <a:ext uri="{FF2B5EF4-FFF2-40B4-BE49-F238E27FC236}">
                <ns2:creationId id="{CD770367-DE2B-42FD-8F61-569815A8B19E}"/>
              </a:ext>
            </a:extLst>
          </p:cNvPr>
          <p:cNvSpPr>
            <a:spLocks noGrp="1"/>
          </p:cNvSpPr>
          <p:nvPr/>
        </p:nvSpPr>
        <p:spPr>
          <a:xfrm>
            <a:off x="812800" y="711200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2" name="box-2">
            <a:extLst>
              <a:ext uri="{FF2B5EF4-FFF2-40B4-BE49-F238E27FC236}">
                <ns2:creationId id="{F975E514-0184-4B47-BEF6-3A02BDC3354B}"/>
              </a:ext>
            </a:extLst>
          </p:cNvPr>
          <p:cNvSpPr>
            <a:spLocks noGrp="1"/>
          </p:cNvSpPr>
          <p:nvPr/>
        </p:nvSpPr>
        <p:spPr>
          <a:xfrm>
            <a:off x="812800" y="2017216"/>
            <a:ext cx="6175673" cy="2286000"/>
          </a:xfrm>
          <a:prstGeom prst="rect">
            <a:avLst/>
          </a:prstGeom>
          <a:solidFill>
            <a:srgbClr val="E5EAE2"/>
          </a:solidFill>
          <a:ln w="0">
            <a:noFill/>
          </a:ln>
        </p:spPr>
      </p:sp>
      <p:sp>
        <p:nvSpPr>
          <p:cNvPr id="3" name="box-2-Top">
            <a:extLst>
              <a:ext uri="{FF2B5EF4-FFF2-40B4-BE49-F238E27FC236}">
                <ns2:creationId id="{5FF16BFE-0631-4D61-98FA-BE644651921B}"/>
              </a:ext>
            </a:extLst>
          </p:cNvPr>
          <p:cNvSpPr>
            <a:spLocks noGrp="1"/>
          </p:cNvSpPr>
          <p:nvPr/>
        </p:nvSpPr>
        <p:spPr>
          <a:xfrm>
            <a:off x="812800" y="2017216"/>
            <a:ext cx="6175673" cy="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4" name="box-2-Right">
            <a:extLst>
              <a:ext uri="{FF2B5EF4-FFF2-40B4-BE49-F238E27FC236}">
                <ns2:creationId id="{9BA9250B-5CCE-4FCE-9A13-166872F2CCA4}"/>
              </a:ext>
            </a:extLst>
          </p:cNvPr>
          <p:cNvSpPr>
            <a:spLocks noGrp="1"/>
          </p:cNvSpPr>
          <p:nvPr/>
        </p:nvSpPr>
        <p:spPr>
          <a:xfrm>
            <a:off x="6988473" y="2017216"/>
            <a:ext cx="0" cy="228600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5" name="box-2-Bottom">
            <a:extLst>
              <a:ext uri="{FF2B5EF4-FFF2-40B4-BE49-F238E27FC236}">
                <ns2:creationId id="{702326EC-7284-47C9-87B4-E30D7544C83E}"/>
              </a:ext>
            </a:extLst>
          </p:cNvPr>
          <p:cNvSpPr>
            <a:spLocks noGrp="1"/>
          </p:cNvSpPr>
          <p:nvPr/>
        </p:nvSpPr>
        <p:spPr>
          <a:xfrm>
            <a:off x="812800" y="4303216"/>
            <a:ext cx="6175673" cy="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6" name="box-2-Left">
            <a:extLst>
              <a:ext uri="{FF2B5EF4-FFF2-40B4-BE49-F238E27FC236}">
                <ns2:creationId id="{00E1A7FE-B8F2-478B-B039-7DB1FAA236C7}"/>
              </a:ext>
            </a:extLst>
          </p:cNvPr>
          <p:cNvSpPr>
            <a:spLocks noGrp="1"/>
          </p:cNvSpPr>
          <p:nvPr/>
        </p:nvSpPr>
        <p:spPr>
          <a:xfrm>
            <a:off x="812800" y="2017216"/>
            <a:ext cx="0" cy="228600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7" name="box-3-Top">
            <a:extLst>
              <a:ext uri="{FF2B5EF4-FFF2-40B4-BE49-F238E27FC236}">
                <ns2:creationId id="{9CA55F86-3DF4-4CC0-928A-232E6840646B}"/>
              </a:ext>
            </a:extLst>
          </p:cNvPr>
          <p:cNvSpPr>
            <a:spLocks noGrp="1"/>
          </p:cNvSpPr>
          <p:nvPr/>
        </p:nvSpPr>
        <p:spPr>
          <a:xfrm>
            <a:off x="812800" y="6343650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pic>
        <p:nvPicPr>
          <p:cNvPr id="32" name=""/>
          <p:cNvPicPr>
            <a:picLocks noChangeAspect="1"/>
          </p:cNvPicPr>
          <p:nvPr/>
        </p:nvPicPr>
        <p:blipFill>
          <a:blip ns3:embed="Ra1eaa9e41bf7426f"/>
          <a:stretch/>
        </p:blipFill>
        <p:spPr>
          <a:xfrm>
            <a:off x="812800" y="228600"/>
            <a:ext cx="2063750" cy="381000"/>
          </a:xfrm>
          <a:prstGeom prst="rect">
            <a:avLst/>
          </a:prstGeom>
        </p:spPr>
      </p:pic>
      <p:pic>
        <p:nvPicPr>
          <p:cNvPr id="33" name=""/>
          <p:cNvPicPr>
            <a:picLocks noChangeAspect="1"/>
          </p:cNvPicPr>
          <p:nvPr/>
        </p:nvPicPr>
        <p:blipFill>
          <a:blip ns3:embed="R03570eb9a16c48dc">
            <a:extLst>
              <a:ext uri="{96DAC541-7B7A-43D3-8B79-37D633B846F1}">
                <ns4:svgBlip ns3:embed="R2d9664388a914d58"/>
              </a:ext>
            </a:extLst>
          </a:blip>
          <a:stretch/>
        </p:blipFill>
        <p:spPr>
          <a:xfrm>
            <a:off x="3697387" y="2614116"/>
            <a:ext cx="406400" cy="406400"/>
          </a:xfrm>
          <a:prstGeom prst="rect">
            <a:avLst/>
          </a:prstGeom>
        </p:spPr>
      </p:pic>
      <p:sp>
        <p:nvSpPr>
          <p:cNvPr id="10" name="slide-8-text-0">
            <a:extLst>
              <a:ext uri="{FF2B5EF4-FFF2-40B4-BE49-F238E27FC236}">
                <ns2:creationId id="{5B74BE2C-4042-4E77-948F-5B2383FE70A8}"/>
              </a:ext>
            </a:extLst>
          </p:cNvPr>
          <p:cNvSpPr>
            <a:spLocks noGrp="1"/>
          </p:cNvSpPr>
          <p:nvPr/>
        </p:nvSpPr>
        <p:spPr>
          <a:xfrm>
            <a:off x="9409906" y="330200"/>
            <a:ext cx="2197894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PAPER / EVENT STORY</a:t>
            </a:r>
          </a:p>
        </p:txBody>
      </p:sp>
      <p:sp>
        <p:nvSpPr>
          <p:cNvPr id="11" name="slide-8-text-1">
            <a:extLst>
              <a:ext uri="{FF2B5EF4-FFF2-40B4-BE49-F238E27FC236}">
                <ns2:creationId id="{A36B69F4-5E3D-4589-B094-A8FB869E3C1F}"/>
              </a:ext>
            </a:extLst>
          </p:cNvPr>
          <p:cNvSpPr>
            <a:spLocks noGrp="1"/>
          </p:cNvSpPr>
          <p:nvPr/>
        </p:nvSpPr>
        <p:spPr>
          <a:xfrm>
            <a:off x="812800" y="939800"/>
            <a:ext cx="3027164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137B7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137B70"/>
                </a:solidFill>
                <a:latin typeface="Courier New"/>
                <a:ea typeface="Courier New"/>
                <a:cs typeface="Courier New"/>
              </a:rPr>
              <a:t>FROM THE ROOM TO THE RECORD</a:t>
            </a:r>
          </a:p>
        </p:txBody>
      </p:sp>
      <p:sp>
        <p:nvSpPr>
          <p:cNvPr id="12" name="slide-8-text-2">
            <a:extLst>
              <a:ext uri="{FF2B5EF4-FFF2-40B4-BE49-F238E27FC236}">
                <ns2:creationId id="{D98C99FD-F2C4-4679-9BDE-958BD918DD19}"/>
              </a:ext>
            </a:extLst>
          </p:cNvPr>
          <p:cNvSpPr>
            <a:spLocks noGrp="1"/>
          </p:cNvSpPr>
          <p:nvPr/>
        </p:nvSpPr>
        <p:spPr>
          <a:xfrm>
            <a:off x="812800" y="1289050"/>
            <a:ext cx="7213104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200" b="0" i="0" spc="-64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3200" b="0" i="0" spc="-64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Show the moment. Explain the outcome.</a:t>
            </a:r>
          </a:p>
        </p:txBody>
      </p:sp>
      <p:sp>
        <p:nvSpPr>
          <p:cNvPr id="13" name="slide-8-text-3">
            <a:extLst>
              <a:ext uri="{FF2B5EF4-FFF2-40B4-BE49-F238E27FC236}">
                <ns2:creationId id="{4DF88759-09E1-4F4B-932D-FFB84FBAA779}"/>
              </a:ext>
            </a:extLst>
          </p:cNvPr>
          <p:cNvSpPr>
            <a:spLocks noGrp="1"/>
          </p:cNvSpPr>
          <p:nvPr/>
        </p:nvSpPr>
        <p:spPr>
          <a:xfrm>
            <a:off x="2780308" y="3204666"/>
            <a:ext cx="2469257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4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Replace with approved</a:t>
            </a:r>
          </a:p>
        </p:txBody>
      </p:sp>
      <p:sp>
        <p:nvSpPr>
          <p:cNvPr id="14" name="slide-8-text-4">
            <a:extLst>
              <a:ext uri="{FF2B5EF4-FFF2-40B4-BE49-F238E27FC236}">
                <ns2:creationId id="{BBD424B6-A6BC-4B88-95F2-7E0AD8EF0D2E}"/>
              </a:ext>
            </a:extLst>
          </p:cNvPr>
          <p:cNvSpPr>
            <a:spLocks noGrp="1"/>
          </p:cNvSpPr>
          <p:nvPr/>
        </p:nvSpPr>
        <p:spPr>
          <a:xfrm>
            <a:off x="3047008" y="3471366"/>
            <a:ext cx="1935758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4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event photograph</a:t>
            </a:r>
          </a:p>
        </p:txBody>
      </p:sp>
      <p:sp>
        <p:nvSpPr>
          <p:cNvPr id="15" name="slide-8-text-5">
            <a:extLst>
              <a:ext uri="{FF2B5EF4-FFF2-40B4-BE49-F238E27FC236}">
                <ns2:creationId id="{56E7AE2A-2369-4576-B2D0-664DFFBD877C}"/>
              </a:ext>
            </a:extLst>
          </p:cNvPr>
          <p:cNvSpPr>
            <a:spLocks noGrp="1"/>
          </p:cNvSpPr>
          <p:nvPr/>
        </p:nvSpPr>
        <p:spPr>
          <a:xfrm>
            <a:off x="812800" y="4455616"/>
            <a:ext cx="3879751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2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Caption slot · Event / date / photographer / permission</a:t>
            </a:r>
          </a:p>
        </p:txBody>
      </p:sp>
      <p:sp>
        <p:nvSpPr>
          <p:cNvPr id="16" name="slide-8-text-6">
            <a:extLst>
              <a:ext uri="{FF2B5EF4-FFF2-40B4-BE49-F238E27FC236}">
                <ns2:creationId id="{2F287148-5E1C-4FB8-9E08-B8907A85892E}"/>
              </a:ext>
            </a:extLst>
          </p:cNvPr>
          <p:cNvSpPr>
            <a:spLocks noGrp="1"/>
          </p:cNvSpPr>
          <p:nvPr/>
        </p:nvSpPr>
        <p:spPr>
          <a:xfrm>
            <a:off x="7394873" y="2125166"/>
            <a:ext cx="2851150" cy="349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000" b="0" i="0" spc="-40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2000" b="0" i="0" spc="-40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A photograph is context.</a:t>
            </a:r>
          </a:p>
        </p:txBody>
      </p:sp>
      <p:sp>
        <p:nvSpPr>
          <p:cNvPr id="17" name="slide-8-text-7">
            <a:extLst>
              <a:ext uri="{FF2B5EF4-FFF2-40B4-BE49-F238E27FC236}">
                <ns2:creationId id="{39C27BD2-EEE4-497B-A14D-50A7F1AD0977}"/>
              </a:ext>
            </a:extLst>
          </p:cNvPr>
          <p:cNvSpPr>
            <a:spLocks noGrp="1"/>
          </p:cNvSpPr>
          <p:nvPr/>
        </p:nvSpPr>
        <p:spPr>
          <a:xfrm>
            <a:off x="7394873" y="2429966"/>
            <a:ext cx="2918321" cy="349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000" b="0" i="0" spc="-40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2000" b="0" i="0" spc="-40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The story is the outcome.</a:t>
            </a:r>
          </a:p>
        </p:txBody>
      </p:sp>
      <p:sp>
        <p:nvSpPr>
          <p:cNvPr id="18" name="slide-8-text-8">
            <a:extLst>
              <a:ext uri="{FF2B5EF4-FFF2-40B4-BE49-F238E27FC236}">
                <ns2:creationId id="{0F396F97-4D29-42BD-B0E2-60133A2730B8}"/>
              </a:ext>
            </a:extLst>
          </p:cNvPr>
          <p:cNvSpPr>
            <a:spLocks noGrp="1"/>
          </p:cNvSpPr>
          <p:nvPr/>
        </p:nvSpPr>
        <p:spPr>
          <a:xfrm>
            <a:off x="7394873" y="2950666"/>
            <a:ext cx="3124398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Pair the approved image with a short</a:t>
            </a:r>
          </a:p>
        </p:txBody>
      </p:sp>
      <p:sp>
        <p:nvSpPr>
          <p:cNvPr id="19" name="slide-8-text-9">
            <a:extLst>
              <a:ext uri="{FF2B5EF4-FFF2-40B4-BE49-F238E27FC236}">
                <ns2:creationId id="{DBCCF643-B253-47EF-94F8-F0D83DF8446D}"/>
              </a:ext>
            </a:extLst>
          </p:cNvPr>
          <p:cNvSpPr>
            <a:spLocks noGrp="1"/>
          </p:cNvSpPr>
          <p:nvPr/>
        </p:nvSpPr>
        <p:spPr>
          <a:xfrm>
            <a:off x="7394873" y="3217366"/>
            <a:ext cx="3144738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account of the question explored and</a:t>
            </a:r>
          </a:p>
        </p:txBody>
      </p:sp>
      <p:sp>
        <p:nvSpPr>
          <p:cNvPr id="20" name="slide-8-text-10">
            <a:extLst>
              <a:ext uri="{FF2B5EF4-FFF2-40B4-BE49-F238E27FC236}">
                <ns2:creationId id="{9CFDE361-69D5-4495-935D-2694FF95C2F4}"/>
              </a:ext>
            </a:extLst>
          </p:cNvPr>
          <p:cNvSpPr>
            <a:spLocks noGrp="1"/>
          </p:cNvSpPr>
          <p:nvPr/>
        </p:nvSpPr>
        <p:spPr>
          <a:xfrm>
            <a:off x="7394873" y="3484066"/>
            <a:ext cx="2570758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the evidence to carry forward.</a:t>
            </a:r>
          </a:p>
        </p:txBody>
      </p:sp>
      <p:sp>
        <p:nvSpPr>
          <p:cNvPr id="21" name="slide-8-text-11">
            <a:extLst>
              <a:ext uri="{FF2B5EF4-FFF2-40B4-BE49-F238E27FC236}">
                <ns2:creationId id="{C3ADB363-C59C-47A4-B72D-1D879B3DA92C}"/>
              </a:ext>
            </a:extLst>
          </p:cNvPr>
          <p:cNvSpPr>
            <a:spLocks noGrp="1"/>
          </p:cNvSpPr>
          <p:nvPr/>
        </p:nvSpPr>
        <p:spPr>
          <a:xfrm>
            <a:off x="7394873" y="4004766"/>
            <a:ext cx="3009801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112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400" b="0" i="0" spc="112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EDITORIAL GUIDANCE · NO</a:t>
            </a:r>
          </a:p>
        </p:txBody>
      </p:sp>
      <p:sp>
        <p:nvSpPr>
          <p:cNvPr id="22" name="slide-8-text-12">
            <a:extLst>
              <a:ext uri="{FF2B5EF4-FFF2-40B4-BE49-F238E27FC236}">
                <ns2:creationId id="{ACE53AC7-B9AA-4047-86B7-0E643108B7E8}"/>
              </a:ext>
            </a:extLst>
          </p:cNvPr>
          <p:cNvSpPr>
            <a:spLocks noGrp="1"/>
          </p:cNvSpPr>
          <p:nvPr/>
        </p:nvSpPr>
        <p:spPr>
          <a:xfrm>
            <a:off x="7394873" y="4271466"/>
            <a:ext cx="1800622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112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400" b="0" i="0" spc="112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EVENT CLAIMED</a:t>
            </a:r>
          </a:p>
        </p:txBody>
      </p:sp>
      <p:sp>
        <p:nvSpPr>
          <p:cNvPr id="23" name="slide-8-text-13">
            <a:extLst>
              <a:ext uri="{FF2B5EF4-FFF2-40B4-BE49-F238E27FC236}">
                <ns2:creationId id="{76E8B357-E183-4FE1-9F66-C65D4E027EBE}"/>
              </a:ext>
            </a:extLst>
          </p:cNvPr>
          <p:cNvSpPr>
            <a:spLocks noGrp="1"/>
          </p:cNvSpPr>
          <p:nvPr/>
        </p:nvSpPr>
        <p:spPr>
          <a:xfrm>
            <a:off x="812800" y="64770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ASF · TEMPLATE EXPLORATION</a:t>
            </a:r>
          </a:p>
        </p:txBody>
      </p:sp>
      <p:sp>
        <p:nvSpPr>
          <p:cNvPr id="24" name="slide-8-text-14">
            <a:extLst>
              <a:ext uri="{FF2B5EF4-FFF2-40B4-BE49-F238E27FC236}">
                <ns2:creationId id="{3F148A4F-5196-4D15-9318-1DA081D79106}"/>
              </a:ext>
            </a:extLst>
          </p:cNvPr>
          <p:cNvSpPr>
            <a:spLocks noGrp="1"/>
          </p:cNvSpPr>
          <p:nvPr/>
        </p:nvSpPr>
        <p:spPr>
          <a:xfrm>
            <a:off x="10549930" y="6477000"/>
            <a:ext cx="105787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№08 / 10</a:t>
            </a:r>
          </a:p>
        </p:txBody>
      </p:sp>
    </p:spTree>
    <p:extLst>
      <p:ext uri="{BB962C8B-B14F-4D97-AF65-F5344CB8AC3E}">
        <ns5:creationId val="1748740024"/>
      </p:ext>
    </p:extLst>
  </p:cSld>
</p:sld>
</file>

<file path=ppt/slides/slide9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drawing/2016/SVG/main" xmlns:ns5="http://schemas.microsoft.com/office/powerpoint/2010/main" xmlns:p="http://schemas.openxmlformats.org/presentationml/2006/main">
  <p:cSld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33" name="box-1-Bottom">
            <a:extLst>
              <a:ext uri="{FF2B5EF4-FFF2-40B4-BE49-F238E27FC236}">
                <ns2:creationId id="{F915BBE8-9371-4A32-93BE-DDD68E2B79BE}"/>
              </a:ext>
            </a:extLst>
          </p:cNvPr>
          <p:cNvSpPr>
            <a:spLocks noGrp="1"/>
          </p:cNvSpPr>
          <p:nvPr/>
        </p:nvSpPr>
        <p:spPr>
          <a:xfrm>
            <a:off x="812800" y="711200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2" name="box-2-Top">
            <a:extLst>
              <a:ext uri="{FF2B5EF4-FFF2-40B4-BE49-F238E27FC236}">
                <ns2:creationId id="{96D99D23-C3C5-400B-BA86-5021AC90B251}"/>
              </a:ext>
            </a:extLst>
          </p:cNvPr>
          <p:cNvSpPr>
            <a:spLocks noGrp="1"/>
          </p:cNvSpPr>
          <p:nvPr/>
        </p:nvSpPr>
        <p:spPr>
          <a:xfrm>
            <a:off x="812800" y="2200573"/>
            <a:ext cx="5130800" cy="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3" name="box-2-Right">
            <a:extLst>
              <a:ext uri="{FF2B5EF4-FFF2-40B4-BE49-F238E27FC236}">
                <ns2:creationId id="{7DDD4A20-B236-41C6-AC1E-6D0C6CC2E89A}"/>
              </a:ext>
            </a:extLst>
          </p:cNvPr>
          <p:cNvSpPr>
            <a:spLocks noGrp="1"/>
          </p:cNvSpPr>
          <p:nvPr/>
        </p:nvSpPr>
        <p:spPr>
          <a:xfrm>
            <a:off x="5943600" y="2200573"/>
            <a:ext cx="0" cy="191512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4" name="box-2-Bottom">
            <a:extLst>
              <a:ext uri="{FF2B5EF4-FFF2-40B4-BE49-F238E27FC236}">
                <ns2:creationId id="{6EEEA3C3-5653-43F5-9596-DBDC5746C999}"/>
              </a:ext>
            </a:extLst>
          </p:cNvPr>
          <p:cNvSpPr>
            <a:spLocks noGrp="1"/>
          </p:cNvSpPr>
          <p:nvPr/>
        </p:nvSpPr>
        <p:spPr>
          <a:xfrm>
            <a:off x="812800" y="4115693"/>
            <a:ext cx="5130800" cy="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5" name="box-2-Left">
            <a:extLst>
              <a:ext uri="{FF2B5EF4-FFF2-40B4-BE49-F238E27FC236}">
                <ns2:creationId id="{7F6E593C-211F-413C-9D13-AB1BA7234477}"/>
              </a:ext>
            </a:extLst>
          </p:cNvPr>
          <p:cNvSpPr>
            <a:spLocks noGrp="1"/>
          </p:cNvSpPr>
          <p:nvPr/>
        </p:nvSpPr>
        <p:spPr>
          <a:xfrm>
            <a:off x="812800" y="2200573"/>
            <a:ext cx="0" cy="191512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6" name="box-3">
            <a:extLst>
              <a:ext uri="{FF2B5EF4-FFF2-40B4-BE49-F238E27FC236}">
                <ns2:creationId id="{AD80346D-D365-4D36-97BE-0652B458C36D}"/>
              </a:ext>
            </a:extLst>
          </p:cNvPr>
          <p:cNvSpPr>
            <a:spLocks noGrp="1"/>
          </p:cNvSpPr>
          <p:nvPr/>
        </p:nvSpPr>
        <p:spPr>
          <a:xfrm>
            <a:off x="6248400" y="2200573"/>
            <a:ext cx="5130800" cy="1915120"/>
          </a:xfrm>
          <a:prstGeom prst="rect">
            <a:avLst/>
          </a:prstGeom>
          <a:solidFill>
            <a:srgbClr val="E5EAE2"/>
          </a:solidFill>
          <a:ln w="0">
            <a:noFill/>
          </a:ln>
        </p:spPr>
      </p:sp>
      <p:sp>
        <p:nvSpPr>
          <p:cNvPr id="7" name="box-3-Top">
            <a:extLst>
              <a:ext uri="{FF2B5EF4-FFF2-40B4-BE49-F238E27FC236}">
                <ns2:creationId id="{FD288878-8827-4516-BD27-2284928DE7E0}"/>
              </a:ext>
            </a:extLst>
          </p:cNvPr>
          <p:cNvSpPr>
            <a:spLocks noGrp="1"/>
          </p:cNvSpPr>
          <p:nvPr/>
        </p:nvSpPr>
        <p:spPr>
          <a:xfrm>
            <a:off x="6248400" y="2200573"/>
            <a:ext cx="5130800" cy="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8" name="box-3-Right">
            <a:extLst>
              <a:ext uri="{FF2B5EF4-FFF2-40B4-BE49-F238E27FC236}">
                <ns2:creationId id="{CBA7E69B-837D-4357-AAC5-C829DFED6009}"/>
              </a:ext>
            </a:extLst>
          </p:cNvPr>
          <p:cNvSpPr>
            <a:spLocks noGrp="1"/>
          </p:cNvSpPr>
          <p:nvPr/>
        </p:nvSpPr>
        <p:spPr>
          <a:xfrm>
            <a:off x="11379200" y="2200573"/>
            <a:ext cx="0" cy="191512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9" name="box-3-Bottom">
            <a:extLst>
              <a:ext uri="{FF2B5EF4-FFF2-40B4-BE49-F238E27FC236}">
                <ns2:creationId id="{BBD02591-9BB4-40C7-8625-9441341972C2}"/>
              </a:ext>
            </a:extLst>
          </p:cNvPr>
          <p:cNvSpPr>
            <a:spLocks noGrp="1"/>
          </p:cNvSpPr>
          <p:nvPr/>
        </p:nvSpPr>
        <p:spPr>
          <a:xfrm>
            <a:off x="6248400" y="4115693"/>
            <a:ext cx="5130800" cy="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10" name="box-3-Left">
            <a:extLst>
              <a:ext uri="{FF2B5EF4-FFF2-40B4-BE49-F238E27FC236}">
                <ns2:creationId id="{5AF46977-F2A8-4F89-BEC8-109922D6DCDC}"/>
              </a:ext>
            </a:extLst>
          </p:cNvPr>
          <p:cNvSpPr>
            <a:spLocks noGrp="1"/>
          </p:cNvSpPr>
          <p:nvPr/>
        </p:nvSpPr>
        <p:spPr>
          <a:xfrm>
            <a:off x="6248400" y="2200573"/>
            <a:ext cx="0" cy="191512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11" name="box-4-Top">
            <a:extLst>
              <a:ext uri="{FF2B5EF4-FFF2-40B4-BE49-F238E27FC236}">
                <ns2:creationId id="{2FF585CF-18A0-4702-9FF1-615E7AF9567A}"/>
              </a:ext>
            </a:extLst>
          </p:cNvPr>
          <p:cNvSpPr>
            <a:spLocks noGrp="1"/>
          </p:cNvSpPr>
          <p:nvPr/>
        </p:nvSpPr>
        <p:spPr>
          <a:xfrm>
            <a:off x="812800" y="4331593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12" name="box-5-Top">
            <a:extLst>
              <a:ext uri="{FF2B5EF4-FFF2-40B4-BE49-F238E27FC236}">
                <ns2:creationId id="{FE346461-C4BF-44E7-A8B1-F5F16B3D6EB9}"/>
              </a:ext>
            </a:extLst>
          </p:cNvPr>
          <p:cNvSpPr>
            <a:spLocks noGrp="1"/>
          </p:cNvSpPr>
          <p:nvPr/>
        </p:nvSpPr>
        <p:spPr>
          <a:xfrm>
            <a:off x="812800" y="6343650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pic>
        <p:nvPicPr>
          <p:cNvPr id="45" name=""/>
          <p:cNvPicPr>
            <a:picLocks noChangeAspect="1"/>
          </p:cNvPicPr>
          <p:nvPr/>
        </p:nvPicPr>
        <p:blipFill>
          <a:blip ns3:embed="R0c385699401f400e"/>
          <a:stretch/>
        </p:blipFill>
        <p:spPr>
          <a:xfrm>
            <a:off x="812800" y="228600"/>
            <a:ext cx="2063750" cy="381000"/>
          </a:xfrm>
          <a:prstGeom prst="rect">
            <a:avLst/>
          </a:prstGeom>
        </p:spPr>
      </p:pic>
      <p:pic>
        <p:nvPicPr>
          <p:cNvPr id="46" name=""/>
          <p:cNvPicPr>
            <a:picLocks noChangeAspect="1"/>
          </p:cNvPicPr>
          <p:nvPr/>
        </p:nvPicPr>
        <p:blipFill>
          <a:blip ns3:embed="Re8c0a0e6866a4412">
            <a:extLst>
              <a:ext uri="{96DAC541-7B7A-43D3-8B79-37D633B846F1}">
                <ns4:svgBlip ns3:embed="R8b274f818c9c4d09"/>
              </a:ext>
            </a:extLst>
          </a:blip>
          <a:stretch/>
        </p:blipFill>
        <p:spPr>
          <a:xfrm>
            <a:off x="5429250" y="2410123"/>
            <a:ext cx="254000" cy="254000"/>
          </a:xfrm>
          <a:prstGeom prst="rect">
            <a:avLst/>
          </a:prstGeom>
        </p:spPr>
      </p:pic>
      <p:pic>
        <p:nvPicPr>
          <p:cNvPr id="47" name=""/>
          <p:cNvPicPr>
            <a:picLocks noChangeAspect="1"/>
          </p:cNvPicPr>
          <p:nvPr/>
        </p:nvPicPr>
        <p:blipFill>
          <a:blip ns3:embed="R4c7521d722e54a74">
            <a:extLst>
              <a:ext uri="{96DAC541-7B7A-43D3-8B79-37D633B846F1}">
                <ns4:svgBlip ns3:embed="Rd819765981334d59"/>
              </a:ext>
            </a:extLst>
          </a:blip>
          <a:stretch/>
        </p:blipFill>
        <p:spPr>
          <a:xfrm>
            <a:off x="10864850" y="2410123"/>
            <a:ext cx="254000" cy="254000"/>
          </a:xfrm>
          <a:prstGeom prst="rect">
            <a:avLst/>
          </a:prstGeom>
        </p:spPr>
      </p:pic>
      <p:sp>
        <p:nvSpPr>
          <p:cNvPr id="16" name="slide-9-text-0">
            <a:extLst>
              <a:ext uri="{FF2B5EF4-FFF2-40B4-BE49-F238E27FC236}">
                <ns2:creationId id="{2FC6A94E-1916-4502-8AC4-F2C6B8742475}"/>
              </a:ext>
            </a:extLst>
          </p:cNvPr>
          <p:cNvSpPr>
            <a:spLocks noGrp="1"/>
          </p:cNvSpPr>
          <p:nvPr/>
        </p:nvSpPr>
        <p:spPr>
          <a:xfrm>
            <a:off x="8373368" y="330200"/>
            <a:ext cx="3234432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PAPER / DISCUSSION &amp; DECISION</a:t>
            </a:r>
          </a:p>
        </p:txBody>
      </p:sp>
      <p:sp>
        <p:nvSpPr>
          <p:cNvPr id="17" name="slide-9-text-1">
            <a:extLst>
              <a:ext uri="{FF2B5EF4-FFF2-40B4-BE49-F238E27FC236}">
                <ns2:creationId id="{023DFFE8-4E42-425B-9B09-F6E19EBAE3D1}"/>
              </a:ext>
            </a:extLst>
          </p:cNvPr>
          <p:cNvSpPr>
            <a:spLocks noGrp="1"/>
          </p:cNvSpPr>
          <p:nvPr/>
        </p:nvSpPr>
        <p:spPr>
          <a:xfrm>
            <a:off x="812800" y="939800"/>
            <a:ext cx="2405261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137B7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137B70"/>
                </a:solidFill>
                <a:latin typeface="Courier New"/>
                <a:ea typeface="Courier New"/>
                <a:cs typeface="Courier New"/>
              </a:rPr>
              <a:t>DISCUSSION / DECISION</a:t>
            </a:r>
          </a:p>
        </p:txBody>
      </p:sp>
      <p:sp>
        <p:nvSpPr>
          <p:cNvPr id="18" name="slide-9-text-2">
            <a:extLst>
              <a:ext uri="{FF2B5EF4-FFF2-40B4-BE49-F238E27FC236}">
                <ns2:creationId id="{38CA0AEC-188D-4639-B0BC-6241C5BB66AC}"/>
              </a:ext>
            </a:extLst>
          </p:cNvPr>
          <p:cNvSpPr>
            <a:spLocks noGrp="1"/>
          </p:cNvSpPr>
          <p:nvPr/>
        </p:nvSpPr>
        <p:spPr>
          <a:xfrm>
            <a:off x="812800" y="1289050"/>
            <a:ext cx="7119541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400" b="0" i="0" spc="-88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4400" b="0" i="0" spc="-88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What should leave the room?</a:t>
            </a:r>
          </a:p>
        </p:txBody>
      </p:sp>
      <p:sp>
        <p:nvSpPr>
          <p:cNvPr id="19" name="slide-9-text-3">
            <a:extLst>
              <a:ext uri="{FF2B5EF4-FFF2-40B4-BE49-F238E27FC236}">
                <ns2:creationId id="{4524886D-7CA4-4248-8A51-1AC9E6585D59}"/>
              </a:ext>
            </a:extLst>
          </p:cNvPr>
          <p:cNvSpPr>
            <a:spLocks noGrp="1"/>
          </p:cNvSpPr>
          <p:nvPr/>
        </p:nvSpPr>
        <p:spPr>
          <a:xfrm>
            <a:off x="1073150" y="2530773"/>
            <a:ext cx="209430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OPTION A / CAPTURE</a:t>
            </a:r>
          </a:p>
        </p:txBody>
      </p:sp>
      <p:sp>
        <p:nvSpPr>
          <p:cNvPr id="20" name="slide-9-text-4">
            <a:extLst>
              <a:ext uri="{FF2B5EF4-FFF2-40B4-BE49-F238E27FC236}">
                <ns2:creationId id="{E28B3CF6-E48C-4F85-8021-4D3363DC997B}"/>
              </a:ext>
            </a:extLst>
          </p:cNvPr>
          <p:cNvSpPr>
            <a:spLocks noGrp="1"/>
          </p:cNvSpPr>
          <p:nvPr/>
        </p:nvSpPr>
        <p:spPr>
          <a:xfrm>
            <a:off x="1073150" y="2886373"/>
            <a:ext cx="4322961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2400" b="0" i="0" spc="-48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A summary of the conversation.</a:t>
            </a:r>
          </a:p>
        </p:txBody>
      </p:sp>
      <p:sp>
        <p:nvSpPr>
          <p:cNvPr id="21" name="slide-9-text-5">
            <a:extLst>
              <a:ext uri="{FF2B5EF4-FFF2-40B4-BE49-F238E27FC236}">
                <ns2:creationId id="{BC6D5227-2C1E-46C5-A978-C4608F457281}"/>
              </a:ext>
            </a:extLst>
          </p:cNvPr>
          <p:cNvSpPr>
            <a:spLocks noGrp="1"/>
          </p:cNvSpPr>
          <p:nvPr/>
        </p:nvSpPr>
        <p:spPr>
          <a:xfrm>
            <a:off x="1073150" y="3404493"/>
            <a:ext cx="3746401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Fast to circulate. Preserves themes, but may</a:t>
            </a:r>
          </a:p>
        </p:txBody>
      </p:sp>
      <p:sp>
        <p:nvSpPr>
          <p:cNvPr id="22" name="slide-9-text-6">
            <a:extLst>
              <a:ext uri="{FF2B5EF4-FFF2-40B4-BE49-F238E27FC236}">
                <ns2:creationId id="{5DC9FBD2-B8AA-4A60-90E2-32A0F3D3A33C}"/>
              </a:ext>
            </a:extLst>
          </p:cNvPr>
          <p:cNvSpPr>
            <a:spLocks noGrp="1"/>
          </p:cNvSpPr>
          <p:nvPr/>
        </p:nvSpPr>
        <p:spPr>
          <a:xfrm>
            <a:off x="1073150" y="3671193"/>
            <a:ext cx="2774950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leave claims difficult to examine.</a:t>
            </a:r>
          </a:p>
        </p:txBody>
      </p:sp>
      <p:sp>
        <p:nvSpPr>
          <p:cNvPr id="23" name="slide-9-text-7">
            <a:extLst>
              <a:ext uri="{FF2B5EF4-FFF2-40B4-BE49-F238E27FC236}">
                <ns2:creationId id="{4E4F9D71-B3D0-4971-BF13-1681067AA192}"/>
              </a:ext>
            </a:extLst>
          </p:cNvPr>
          <p:cNvSpPr>
            <a:spLocks noGrp="1"/>
          </p:cNvSpPr>
          <p:nvPr/>
        </p:nvSpPr>
        <p:spPr>
          <a:xfrm>
            <a:off x="6508750" y="2530773"/>
            <a:ext cx="261252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OPTION B / SUBSTANTIATE</a:t>
            </a:r>
          </a:p>
        </p:txBody>
      </p:sp>
      <p:sp>
        <p:nvSpPr>
          <p:cNvPr id="24" name="slide-9-text-8">
            <a:extLst>
              <a:ext uri="{FF2B5EF4-FFF2-40B4-BE49-F238E27FC236}">
                <ns2:creationId id="{0A11DD4B-5B7F-4643-954D-2FDBA8F4D937}"/>
              </a:ext>
            </a:extLst>
          </p:cNvPr>
          <p:cNvSpPr>
            <a:spLocks noGrp="1"/>
          </p:cNvSpPr>
          <p:nvPr/>
        </p:nvSpPr>
        <p:spPr>
          <a:xfrm>
            <a:off x="6508750" y="2886373"/>
            <a:ext cx="4408686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2400" b="0" i="0" spc="-48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A short, reviewed evidence brief.</a:t>
            </a:r>
          </a:p>
        </p:txBody>
      </p:sp>
      <p:sp>
        <p:nvSpPr>
          <p:cNvPr id="25" name="slide-9-text-9">
            <a:extLst>
              <a:ext uri="{FF2B5EF4-FFF2-40B4-BE49-F238E27FC236}">
                <ns2:creationId id="{F12F282F-EA44-42BF-B47D-3E4B7B718D47}"/>
              </a:ext>
            </a:extLst>
          </p:cNvPr>
          <p:cNvSpPr>
            <a:spLocks noGrp="1"/>
          </p:cNvSpPr>
          <p:nvPr/>
        </p:nvSpPr>
        <p:spPr>
          <a:xfrm>
            <a:off x="6508750" y="3404493"/>
            <a:ext cx="3380978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Requires a review step. Makes sources,</a:t>
            </a:r>
          </a:p>
        </p:txBody>
      </p:sp>
      <p:sp>
        <p:nvSpPr>
          <p:cNvPr id="26" name="slide-9-text-10">
            <a:extLst>
              <a:ext uri="{FF2B5EF4-FFF2-40B4-BE49-F238E27FC236}">
                <ns2:creationId id="{C2B613D4-5AA4-4393-A8D8-DBE88B99B4F3}"/>
              </a:ext>
            </a:extLst>
          </p:cNvPr>
          <p:cNvSpPr>
            <a:spLocks noGrp="1"/>
          </p:cNvSpPr>
          <p:nvPr/>
        </p:nvSpPr>
        <p:spPr>
          <a:xfrm>
            <a:off x="6508750" y="3671193"/>
            <a:ext cx="3262908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limitations and open questions explicit.</a:t>
            </a:r>
          </a:p>
        </p:txBody>
      </p:sp>
      <p:sp>
        <p:nvSpPr>
          <p:cNvPr id="27" name="slide-9-text-11">
            <a:extLst>
              <a:ext uri="{FF2B5EF4-FFF2-40B4-BE49-F238E27FC236}">
                <ns2:creationId id="{F9914AFE-7B55-42B0-9D3D-E3A997EFA7E0}"/>
              </a:ext>
            </a:extLst>
          </p:cNvPr>
          <p:cNvSpPr>
            <a:spLocks noGrp="1"/>
          </p:cNvSpPr>
          <p:nvPr/>
        </p:nvSpPr>
        <p:spPr>
          <a:xfrm>
            <a:off x="812800" y="4610993"/>
            <a:ext cx="209430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RECOMMENDED ACTION</a:t>
            </a:r>
          </a:p>
        </p:txBody>
      </p:sp>
      <p:sp>
        <p:nvSpPr>
          <p:cNvPr id="28" name="slide-9-text-12">
            <a:extLst>
              <a:ext uri="{FF2B5EF4-FFF2-40B4-BE49-F238E27FC236}">
                <ns2:creationId id="{5D704361-5108-427B-A669-F944980176DB}"/>
              </a:ext>
            </a:extLst>
          </p:cNvPr>
          <p:cNvSpPr>
            <a:spLocks noGrp="1"/>
          </p:cNvSpPr>
          <p:nvPr/>
        </p:nvSpPr>
        <p:spPr>
          <a:xfrm>
            <a:off x="812800" y="4839593"/>
            <a:ext cx="1368723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SAMPLE SLOT</a:t>
            </a:r>
          </a:p>
        </p:txBody>
      </p:sp>
      <p:sp>
        <p:nvSpPr>
          <p:cNvPr id="29" name="slide-9-text-13">
            <a:extLst>
              <a:ext uri="{FF2B5EF4-FFF2-40B4-BE49-F238E27FC236}">
                <ns2:creationId id="{31DAB954-C736-43D4-955B-23F4911162AC}"/>
              </a:ext>
            </a:extLst>
          </p:cNvPr>
          <p:cNvSpPr>
            <a:spLocks noGrp="1"/>
          </p:cNvSpPr>
          <p:nvPr/>
        </p:nvSpPr>
        <p:spPr>
          <a:xfrm>
            <a:off x="2983309" y="4553843"/>
            <a:ext cx="5062934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6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6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Agree one question and commission a reviewed brief.</a:t>
            </a:r>
          </a:p>
        </p:txBody>
      </p:sp>
      <p:sp>
        <p:nvSpPr>
          <p:cNvPr id="30" name="slide-9-text-14">
            <a:extLst>
              <a:ext uri="{FF2B5EF4-FFF2-40B4-BE49-F238E27FC236}">
                <ns2:creationId id="{AAEF4DF4-F05E-409B-B80A-BA5E37E09FF6}"/>
              </a:ext>
            </a:extLst>
          </p:cNvPr>
          <p:cNvSpPr>
            <a:spLocks noGrp="1"/>
          </p:cNvSpPr>
          <p:nvPr/>
        </p:nvSpPr>
        <p:spPr>
          <a:xfrm>
            <a:off x="2983309" y="4884043"/>
            <a:ext cx="3875286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Decision owner / review date: to be confirmed.</a:t>
            </a:r>
          </a:p>
        </p:txBody>
      </p:sp>
      <p:sp>
        <p:nvSpPr>
          <p:cNvPr id="31" name="slide-9-text-15">
            <a:extLst>
              <a:ext uri="{FF2B5EF4-FFF2-40B4-BE49-F238E27FC236}">
                <ns2:creationId id="{A2434863-BF64-4A03-A00F-D45D7F988CBB}"/>
              </a:ext>
            </a:extLst>
          </p:cNvPr>
          <p:cNvSpPr>
            <a:spLocks noGrp="1"/>
          </p:cNvSpPr>
          <p:nvPr/>
        </p:nvSpPr>
        <p:spPr>
          <a:xfrm>
            <a:off x="812800" y="64770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ASF · TEMPLATE EXPLORATION</a:t>
            </a:r>
          </a:p>
        </p:txBody>
      </p:sp>
      <p:sp>
        <p:nvSpPr>
          <p:cNvPr id="32" name="slide-9-text-16">
            <a:extLst>
              <a:ext uri="{FF2B5EF4-FFF2-40B4-BE49-F238E27FC236}">
                <ns2:creationId id="{1F2E4444-F121-4CC5-8740-43AE849A144A}"/>
              </a:ext>
            </a:extLst>
          </p:cNvPr>
          <p:cNvSpPr>
            <a:spLocks noGrp="1"/>
          </p:cNvSpPr>
          <p:nvPr/>
        </p:nvSpPr>
        <p:spPr>
          <a:xfrm>
            <a:off x="10549930" y="6477000"/>
            <a:ext cx="105787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№09 / 10</a:t>
            </a:r>
          </a:p>
        </p:txBody>
      </p:sp>
    </p:spTree>
    <p:extLst>
      <p:ext uri="{BB962C8B-B14F-4D97-AF65-F5344CB8AC3E}">
        <ns5:creationId val="1243996331"/>
      </p:ext>
    </p:extLst>
  </p:cSld>
</p:sld>
</file>

<file path=ppt/slides/slide10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5" name="box-1-Bottom">
            <a:extLst>
              <a:ext uri="{FF2B5EF4-FFF2-40B4-BE49-F238E27FC236}">
                <ns2:creationId id="{05B23313-9C6F-4C7B-A388-5225B1FAFBF2}"/>
              </a:ext>
            </a:extLst>
          </p:cNvPr>
          <p:cNvSpPr>
            <a:spLocks noGrp="1"/>
          </p:cNvSpPr>
          <p:nvPr/>
        </p:nvSpPr>
        <p:spPr>
          <a:xfrm>
            <a:off x="812800" y="711200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2" name="box-2-Top">
            <a:extLst>
              <a:ext uri="{FF2B5EF4-FFF2-40B4-BE49-F238E27FC236}">
                <ns2:creationId id="{18AA1568-B60D-4CDB-8B9D-9E50A737F1DA}"/>
              </a:ext>
            </a:extLst>
          </p:cNvPr>
          <p:cNvSpPr>
            <a:spLocks noGrp="1"/>
          </p:cNvSpPr>
          <p:nvPr/>
        </p:nvSpPr>
        <p:spPr>
          <a:xfrm>
            <a:off x="812800" y="3751461"/>
            <a:ext cx="68580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3" name="box-3-Top">
            <a:extLst>
              <a:ext uri="{FF2B5EF4-FFF2-40B4-BE49-F238E27FC236}">
                <ns2:creationId id="{9A778DA3-3697-40F2-A30E-7E8FDD02F046}"/>
              </a:ext>
            </a:extLst>
          </p:cNvPr>
          <p:cNvSpPr>
            <a:spLocks noGrp="1"/>
          </p:cNvSpPr>
          <p:nvPr/>
        </p:nvSpPr>
        <p:spPr>
          <a:xfrm>
            <a:off x="812800" y="6343650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pic>
        <p:nvPicPr>
          <p:cNvPr id="18" name=""/>
          <p:cNvPicPr>
            <a:picLocks noChangeAspect="1"/>
          </p:cNvPicPr>
          <p:nvPr/>
        </p:nvPicPr>
        <p:blipFill>
          <a:blip ns3:embed="R50fe3798c487410f"/>
          <a:stretch/>
        </p:blipFill>
        <p:spPr>
          <a:xfrm>
            <a:off x="812800" y="228600"/>
            <a:ext cx="2063750" cy="381000"/>
          </a:xfrm>
          <a:prstGeom prst="rect">
            <a:avLst/>
          </a:prstGeom>
        </p:spPr>
      </p:pic>
      <p:sp>
        <p:nvSpPr>
          <p:cNvPr id="5" name="slide-10-text-0">
            <a:extLst>
              <a:ext uri="{FF2B5EF4-FFF2-40B4-BE49-F238E27FC236}">
                <ns2:creationId id="{98F45F8D-8596-4084-948E-C1336AD27BD9}"/>
              </a:ext>
            </a:extLst>
          </p:cNvPr>
          <p:cNvSpPr>
            <a:spLocks noGrp="1"/>
          </p:cNvSpPr>
          <p:nvPr/>
        </p:nvSpPr>
        <p:spPr>
          <a:xfrm>
            <a:off x="9824442" y="330200"/>
            <a:ext cx="1783358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PAPER / CLOSING</a:t>
            </a:r>
          </a:p>
        </p:txBody>
      </p:sp>
      <p:sp>
        <p:nvSpPr>
          <p:cNvPr id="6" name="slide-10-text-1">
            <a:extLst>
              <a:ext uri="{FF2B5EF4-FFF2-40B4-BE49-F238E27FC236}">
                <ns2:creationId id="{83E4A883-5F5B-4498-ADE3-6237D5287639}"/>
              </a:ext>
            </a:extLst>
          </p:cNvPr>
          <p:cNvSpPr>
            <a:spLocks noGrp="1"/>
          </p:cNvSpPr>
          <p:nvPr/>
        </p:nvSpPr>
        <p:spPr>
          <a:xfrm>
            <a:off x="812800" y="1092200"/>
            <a:ext cx="157609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137B7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137B70"/>
                </a:solidFill>
                <a:latin typeface="Courier New"/>
                <a:ea typeface="Courier New"/>
                <a:cs typeface="Courier New"/>
              </a:rPr>
              <a:t>THE NEXT STEP</a:t>
            </a:r>
          </a:p>
        </p:txBody>
      </p:sp>
      <p:sp>
        <p:nvSpPr>
          <p:cNvPr id="7" name="slide-10-text-2">
            <a:extLst>
              <a:ext uri="{FF2B5EF4-FFF2-40B4-BE49-F238E27FC236}">
                <ns2:creationId id="{20BAC711-93D7-4C35-9553-604F91D9EE83}"/>
              </a:ext>
            </a:extLst>
          </p:cNvPr>
          <p:cNvSpPr>
            <a:spLocks noGrp="1"/>
          </p:cNvSpPr>
          <p:nvPr/>
        </p:nvSpPr>
        <p:spPr>
          <a:xfrm>
            <a:off x="812800" y="1435100"/>
            <a:ext cx="4977408" cy="825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200" b="0" i="0" spc="-104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5200" b="0" i="0" spc="-104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Bring a question.</a:t>
            </a:r>
          </a:p>
        </p:txBody>
      </p:sp>
      <p:sp>
        <p:nvSpPr>
          <p:cNvPr id="8" name="slide-10-text-3">
            <a:extLst>
              <a:ext uri="{FF2B5EF4-FFF2-40B4-BE49-F238E27FC236}">
                <ns2:creationId id="{8686EA30-5503-4214-9F2F-F9E58B9AD536}"/>
              </a:ext>
            </a:extLst>
          </p:cNvPr>
          <p:cNvSpPr>
            <a:spLocks noGrp="1"/>
          </p:cNvSpPr>
          <p:nvPr/>
        </p:nvSpPr>
        <p:spPr>
          <a:xfrm>
            <a:off x="812800" y="2161480"/>
            <a:ext cx="6534051" cy="825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200" b="0" i="1" spc="-104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5200" b="0" i="1" spc="-104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Build a shared record.</a:t>
            </a:r>
          </a:p>
        </p:txBody>
      </p:sp>
      <p:sp>
        <p:nvSpPr>
          <p:cNvPr id="9" name="slide-10-text-4">
            <a:extLst>
              <a:ext uri="{FF2B5EF4-FFF2-40B4-BE49-F238E27FC236}">
                <ns2:creationId id="{D5964DE8-661A-4A23-A178-ABCB1A6FB8E1}"/>
              </a:ext>
            </a:extLst>
          </p:cNvPr>
          <p:cNvSpPr>
            <a:spLocks noGrp="1"/>
          </p:cNvSpPr>
          <p:nvPr/>
        </p:nvSpPr>
        <p:spPr>
          <a:xfrm>
            <a:off x="812800" y="3345061"/>
            <a:ext cx="1783358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PROPOSED ACTION</a:t>
            </a:r>
          </a:p>
        </p:txBody>
      </p:sp>
      <p:sp>
        <p:nvSpPr>
          <p:cNvPr id="10" name="slide-10-text-5">
            <a:extLst>
              <a:ext uri="{FF2B5EF4-FFF2-40B4-BE49-F238E27FC236}">
                <ns2:creationId id="{BC207B28-92CD-4CFB-AF93-F158DFF960C6}"/>
              </a:ext>
            </a:extLst>
          </p:cNvPr>
          <p:cNvSpPr>
            <a:spLocks noGrp="1"/>
          </p:cNvSpPr>
          <p:nvPr/>
        </p:nvSpPr>
        <p:spPr>
          <a:xfrm>
            <a:off x="2697758" y="3281561"/>
            <a:ext cx="4961731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6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6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Choose the question and agree a review checkpoint.</a:t>
            </a:r>
          </a:p>
        </p:txBody>
      </p:sp>
      <p:sp>
        <p:nvSpPr>
          <p:cNvPr id="11" name="slide-10-text-6">
            <a:extLst>
              <a:ext uri="{FF2B5EF4-FFF2-40B4-BE49-F238E27FC236}">
                <ns2:creationId id="{5EF3DC2A-A011-4603-9546-F5B0B0837EB1}"/>
              </a:ext>
            </a:extLst>
          </p:cNvPr>
          <p:cNvSpPr>
            <a:spLocks noGrp="1"/>
          </p:cNvSpPr>
          <p:nvPr/>
        </p:nvSpPr>
        <p:spPr>
          <a:xfrm>
            <a:off x="812800" y="3967361"/>
            <a:ext cx="2788444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Contact: [approved ASF contact]</a:t>
            </a:r>
          </a:p>
        </p:txBody>
      </p:sp>
      <p:sp>
        <p:nvSpPr>
          <p:cNvPr id="12" name="slide-10-text-7">
            <a:extLst>
              <a:ext uri="{FF2B5EF4-FFF2-40B4-BE49-F238E27FC236}">
                <ns2:creationId id="{1BF3DE0C-9BC5-4273-B9C3-6E15BE16EC41}"/>
              </a:ext>
            </a:extLst>
          </p:cNvPr>
          <p:cNvSpPr>
            <a:spLocks noGrp="1"/>
          </p:cNvSpPr>
          <p:nvPr/>
        </p:nvSpPr>
        <p:spPr>
          <a:xfrm>
            <a:off x="812800" y="4322961"/>
            <a:ext cx="3027164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REPLACE BEFORE EXTERNAL USE</a:t>
            </a:r>
          </a:p>
        </p:txBody>
      </p:sp>
      <p:sp>
        <p:nvSpPr>
          <p:cNvPr id="13" name="slide-10-text-8">
            <a:extLst>
              <a:ext uri="{FF2B5EF4-FFF2-40B4-BE49-F238E27FC236}">
                <ns2:creationId id="{5B2281CA-BF83-4318-AA19-2833177FF23A}"/>
              </a:ext>
            </a:extLst>
          </p:cNvPr>
          <p:cNvSpPr>
            <a:spLocks noGrp="1"/>
          </p:cNvSpPr>
          <p:nvPr/>
        </p:nvSpPr>
        <p:spPr>
          <a:xfrm>
            <a:off x="812800" y="64770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ASF · TEMPLATE EXPLORATION</a:t>
            </a:r>
          </a:p>
        </p:txBody>
      </p:sp>
      <p:sp>
        <p:nvSpPr>
          <p:cNvPr id="14" name="slide-10-text-9">
            <a:extLst>
              <a:ext uri="{FF2B5EF4-FFF2-40B4-BE49-F238E27FC236}">
                <ns2:creationId id="{6641433D-2C8A-417A-8A58-5F1913B9BB19}"/>
              </a:ext>
            </a:extLst>
          </p:cNvPr>
          <p:cNvSpPr>
            <a:spLocks noGrp="1"/>
          </p:cNvSpPr>
          <p:nvPr/>
        </p:nvSpPr>
        <p:spPr>
          <a:xfrm>
            <a:off x="10549930" y="6477000"/>
            <a:ext cx="105787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№10 / 10</a:t>
            </a:r>
          </a:p>
        </p:txBody>
      </p:sp>
    </p:spTree>
    <p:extLst>
      <p:ext uri="{BB962C8B-B14F-4D97-AF65-F5344CB8AC3E}">
        <ns4:creationId val="317491297"/>
      </p:ext>
    </p:extLst>
  </p:cSld>
</p:sld>
</file>

<file path=ppt/slides/slide11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drawing/2016/SVG/main" xmlns:ns5="http://schemas.microsoft.com/office/powerpoint/2010/main" xmlns:p="http://schemas.openxmlformats.org/presentationml/2006/main">
  <p:cSld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75" name="box-1-Bottom">
            <a:extLst>
              <a:ext uri="{FF2B5EF4-FFF2-40B4-BE49-F238E27FC236}">
                <ns2:creationId id="{D8C4EC98-2738-400C-AD06-DC8D3B0D2D59}"/>
              </a:ext>
            </a:extLst>
          </p:cNvPr>
          <p:cNvSpPr>
            <a:spLocks noGrp="1"/>
          </p:cNvSpPr>
          <p:nvPr/>
        </p:nvSpPr>
        <p:spPr>
          <a:xfrm>
            <a:off x="812800" y="711200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2" name="box-2-Top">
            <a:extLst>
              <a:ext uri="{FF2B5EF4-FFF2-40B4-BE49-F238E27FC236}">
                <ns2:creationId id="{317EBFDE-187D-404D-B1B8-00A6AEE2CE7F}"/>
              </a:ext>
            </a:extLst>
          </p:cNvPr>
          <p:cNvSpPr>
            <a:spLocks noGrp="1"/>
          </p:cNvSpPr>
          <p:nvPr/>
        </p:nvSpPr>
        <p:spPr>
          <a:xfrm>
            <a:off x="812800" y="2061369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3" name="box-3-Bottom">
            <a:extLst>
              <a:ext uri="{FF2B5EF4-FFF2-40B4-BE49-F238E27FC236}">
                <ns2:creationId id="{D53EDFA8-1FB3-4B71-9BAE-F0D37BF5E941}"/>
              </a:ext>
            </a:extLst>
          </p:cNvPr>
          <p:cNvSpPr>
            <a:spLocks noGrp="1"/>
          </p:cNvSpPr>
          <p:nvPr/>
        </p:nvSpPr>
        <p:spPr>
          <a:xfrm>
            <a:off x="812800" y="3166269"/>
            <a:ext cx="211326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4" name="box-4-Bottom">
            <a:extLst>
              <a:ext uri="{FF2B5EF4-FFF2-40B4-BE49-F238E27FC236}">
                <ns2:creationId id="{41672330-60D6-42EE-853B-BE7E8E948D2A}"/>
              </a:ext>
            </a:extLst>
          </p:cNvPr>
          <p:cNvSpPr>
            <a:spLocks noGrp="1"/>
          </p:cNvSpPr>
          <p:nvPr/>
        </p:nvSpPr>
        <p:spPr>
          <a:xfrm>
            <a:off x="2926060" y="3166269"/>
            <a:ext cx="211326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5" name="box-5-Bottom">
            <a:extLst>
              <a:ext uri="{FF2B5EF4-FFF2-40B4-BE49-F238E27FC236}">
                <ns2:creationId id="{46F5FE24-2A2F-49CB-AA17-28EE90669799}"/>
              </a:ext>
            </a:extLst>
          </p:cNvPr>
          <p:cNvSpPr>
            <a:spLocks noGrp="1"/>
          </p:cNvSpPr>
          <p:nvPr/>
        </p:nvSpPr>
        <p:spPr>
          <a:xfrm>
            <a:off x="5039320" y="3166269"/>
            <a:ext cx="211326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6" name="box-6-Bottom">
            <a:extLst>
              <a:ext uri="{FF2B5EF4-FFF2-40B4-BE49-F238E27FC236}">
                <ns2:creationId id="{0DD2148C-7161-4C1D-9F86-4C4DD3CED59D}"/>
              </a:ext>
            </a:extLst>
          </p:cNvPr>
          <p:cNvSpPr>
            <a:spLocks noGrp="1"/>
          </p:cNvSpPr>
          <p:nvPr/>
        </p:nvSpPr>
        <p:spPr>
          <a:xfrm>
            <a:off x="7152580" y="3166269"/>
            <a:ext cx="211326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7" name="box-7-Bottom">
            <a:extLst>
              <a:ext uri="{FF2B5EF4-FFF2-40B4-BE49-F238E27FC236}">
                <ns2:creationId id="{6EA56E3C-1303-4CFB-8F0F-8CDAB20A78E8}"/>
              </a:ext>
            </a:extLst>
          </p:cNvPr>
          <p:cNvSpPr>
            <a:spLocks noGrp="1"/>
          </p:cNvSpPr>
          <p:nvPr/>
        </p:nvSpPr>
        <p:spPr>
          <a:xfrm>
            <a:off x="9265841" y="3166269"/>
            <a:ext cx="211326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8" name="box-8-Bottom">
            <a:extLst>
              <a:ext uri="{FF2B5EF4-FFF2-40B4-BE49-F238E27FC236}">
                <ns2:creationId id="{DC4AD74F-C6FF-451D-B040-A44838C72C4B}"/>
              </a:ext>
            </a:extLst>
          </p:cNvPr>
          <p:cNvSpPr>
            <a:spLocks noGrp="1"/>
          </p:cNvSpPr>
          <p:nvPr/>
        </p:nvSpPr>
        <p:spPr>
          <a:xfrm>
            <a:off x="812800" y="4264819"/>
            <a:ext cx="211326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9" name="box-9-Bottom">
            <a:extLst>
              <a:ext uri="{FF2B5EF4-FFF2-40B4-BE49-F238E27FC236}">
                <ns2:creationId id="{0D74D3ED-CBB2-4F13-BCF7-B01EAB4CA6A2}"/>
              </a:ext>
            </a:extLst>
          </p:cNvPr>
          <p:cNvSpPr>
            <a:spLocks noGrp="1"/>
          </p:cNvSpPr>
          <p:nvPr/>
        </p:nvSpPr>
        <p:spPr>
          <a:xfrm>
            <a:off x="2926060" y="4264819"/>
            <a:ext cx="211326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10" name="box-10-Bottom">
            <a:extLst>
              <a:ext uri="{FF2B5EF4-FFF2-40B4-BE49-F238E27FC236}">
                <ns2:creationId id="{69D5D691-7491-4EBF-9B8D-A1189828507D}"/>
              </a:ext>
            </a:extLst>
          </p:cNvPr>
          <p:cNvSpPr>
            <a:spLocks noGrp="1"/>
          </p:cNvSpPr>
          <p:nvPr/>
        </p:nvSpPr>
        <p:spPr>
          <a:xfrm>
            <a:off x="5039320" y="4264819"/>
            <a:ext cx="211326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11" name="box-11-Bottom">
            <a:extLst>
              <a:ext uri="{FF2B5EF4-FFF2-40B4-BE49-F238E27FC236}">
                <ns2:creationId id="{3D4646D0-B0B1-4648-AB13-600816FBAFBB}"/>
              </a:ext>
            </a:extLst>
          </p:cNvPr>
          <p:cNvSpPr>
            <a:spLocks noGrp="1"/>
          </p:cNvSpPr>
          <p:nvPr/>
        </p:nvSpPr>
        <p:spPr>
          <a:xfrm>
            <a:off x="7152580" y="4264819"/>
            <a:ext cx="211326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12" name="box-12-Bottom">
            <a:extLst>
              <a:ext uri="{FF2B5EF4-FFF2-40B4-BE49-F238E27FC236}">
                <ns2:creationId id="{4173EE97-7267-411B-8554-7A49C3ABEB0B}"/>
              </a:ext>
            </a:extLst>
          </p:cNvPr>
          <p:cNvSpPr>
            <a:spLocks noGrp="1"/>
          </p:cNvSpPr>
          <p:nvPr/>
        </p:nvSpPr>
        <p:spPr>
          <a:xfrm>
            <a:off x="9265841" y="4264819"/>
            <a:ext cx="211326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13" name="box-13-Bottom">
            <a:extLst>
              <a:ext uri="{FF2B5EF4-FFF2-40B4-BE49-F238E27FC236}">
                <ns2:creationId id="{A188A93C-AB1D-4B68-8EDF-3DDF2BC65684}"/>
              </a:ext>
            </a:extLst>
          </p:cNvPr>
          <p:cNvSpPr>
            <a:spLocks noGrp="1"/>
          </p:cNvSpPr>
          <p:nvPr/>
        </p:nvSpPr>
        <p:spPr>
          <a:xfrm>
            <a:off x="812800" y="5115719"/>
            <a:ext cx="211326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14" name="box-14-Bottom">
            <a:extLst>
              <a:ext uri="{FF2B5EF4-FFF2-40B4-BE49-F238E27FC236}">
                <ns2:creationId id="{C105DAF3-917E-4962-84B3-A54CB59442BF}"/>
              </a:ext>
            </a:extLst>
          </p:cNvPr>
          <p:cNvSpPr>
            <a:spLocks noGrp="1"/>
          </p:cNvSpPr>
          <p:nvPr/>
        </p:nvSpPr>
        <p:spPr>
          <a:xfrm>
            <a:off x="2926060" y="5115719"/>
            <a:ext cx="211326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15" name="box-15-Bottom">
            <a:extLst>
              <a:ext uri="{FF2B5EF4-FFF2-40B4-BE49-F238E27FC236}">
                <ns2:creationId id="{90434794-0716-4A37-AC56-953B9517EF54}"/>
              </a:ext>
            </a:extLst>
          </p:cNvPr>
          <p:cNvSpPr>
            <a:spLocks noGrp="1"/>
          </p:cNvSpPr>
          <p:nvPr/>
        </p:nvSpPr>
        <p:spPr>
          <a:xfrm>
            <a:off x="5039320" y="5115719"/>
            <a:ext cx="211326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16" name="box-16-Bottom">
            <a:extLst>
              <a:ext uri="{FF2B5EF4-FFF2-40B4-BE49-F238E27FC236}">
                <ns2:creationId id="{34046137-DFF5-4DEC-AB2F-05858277A818}"/>
              </a:ext>
            </a:extLst>
          </p:cNvPr>
          <p:cNvSpPr>
            <a:spLocks noGrp="1"/>
          </p:cNvSpPr>
          <p:nvPr/>
        </p:nvSpPr>
        <p:spPr>
          <a:xfrm>
            <a:off x="7152580" y="5115719"/>
            <a:ext cx="211326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17" name="box-17-Bottom">
            <a:extLst>
              <a:ext uri="{FF2B5EF4-FFF2-40B4-BE49-F238E27FC236}">
                <ns2:creationId id="{52D1470A-88DC-46D3-A3EB-D2A4F9385F5C}"/>
              </a:ext>
            </a:extLst>
          </p:cNvPr>
          <p:cNvSpPr>
            <a:spLocks noGrp="1"/>
          </p:cNvSpPr>
          <p:nvPr/>
        </p:nvSpPr>
        <p:spPr>
          <a:xfrm>
            <a:off x="9265841" y="5115719"/>
            <a:ext cx="211326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18" name="box-18-Top">
            <a:extLst>
              <a:ext uri="{FF2B5EF4-FFF2-40B4-BE49-F238E27FC236}">
                <ns2:creationId id="{86A0BE65-1D01-4E23-9B52-E5D0F1DE830C}"/>
              </a:ext>
            </a:extLst>
          </p:cNvPr>
          <p:cNvSpPr>
            <a:spLocks noGrp="1"/>
          </p:cNvSpPr>
          <p:nvPr/>
        </p:nvSpPr>
        <p:spPr>
          <a:xfrm>
            <a:off x="812800" y="6343650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pic>
        <p:nvPicPr>
          <p:cNvPr id="93" name=""/>
          <p:cNvPicPr>
            <a:picLocks noChangeAspect="1"/>
          </p:cNvPicPr>
          <p:nvPr/>
        </p:nvPicPr>
        <p:blipFill>
          <a:blip ns3:embed="Rce887a8be4924c19"/>
          <a:stretch/>
        </p:blipFill>
        <p:spPr>
          <a:xfrm>
            <a:off x="812800" y="228600"/>
            <a:ext cx="2063750" cy="381000"/>
          </a:xfrm>
          <a:prstGeom prst="rect">
            <a:avLst/>
          </a:prstGeom>
        </p:spPr>
      </p:pic>
      <p:pic>
        <p:nvPicPr>
          <p:cNvPr id="94" name=""/>
          <p:cNvPicPr>
            <a:picLocks noChangeAspect="1"/>
          </p:cNvPicPr>
          <p:nvPr/>
        </p:nvPicPr>
        <p:blipFill>
          <a:blip ns3:embed="R007fedf7f33743b5">
            <a:extLst>
              <a:ext uri="{96DAC541-7B7A-43D3-8B79-37D633B846F1}">
                <ns4:svgBlip ns3:embed="R64fcd8e93a504d07"/>
              </a:ext>
            </a:extLst>
          </a:blip>
          <a:stretch/>
        </p:blipFill>
        <p:spPr>
          <a:xfrm>
            <a:off x="914400" y="2486819"/>
            <a:ext cx="254000" cy="254000"/>
          </a:xfrm>
          <a:prstGeom prst="rect">
            <a:avLst/>
          </a:prstGeom>
        </p:spPr>
      </p:pic>
      <p:pic>
        <p:nvPicPr>
          <p:cNvPr id="95" name=""/>
          <p:cNvPicPr>
            <a:picLocks noChangeAspect="1"/>
          </p:cNvPicPr>
          <p:nvPr/>
        </p:nvPicPr>
        <p:blipFill>
          <a:blip ns3:embed="Rd70fa63aaf0d4bb5">
            <a:extLst>
              <a:ext uri="{96DAC541-7B7A-43D3-8B79-37D633B846F1}">
                <ns4:svgBlip ns3:embed="R3bd041cbd30e4787"/>
              </a:ext>
            </a:extLst>
          </a:blip>
          <a:stretch/>
        </p:blipFill>
        <p:spPr>
          <a:xfrm>
            <a:off x="3027660" y="2486819"/>
            <a:ext cx="254000" cy="254000"/>
          </a:xfrm>
          <a:prstGeom prst="rect">
            <a:avLst/>
          </a:prstGeom>
        </p:spPr>
      </p:pic>
      <p:pic>
        <p:nvPicPr>
          <p:cNvPr id="96" name=""/>
          <p:cNvPicPr>
            <a:picLocks noChangeAspect="1"/>
          </p:cNvPicPr>
          <p:nvPr/>
        </p:nvPicPr>
        <p:blipFill>
          <a:blip ns3:embed="R338ce13cad7744b2">
            <a:extLst>
              <a:ext uri="{96DAC541-7B7A-43D3-8B79-37D633B846F1}">
                <ns4:svgBlip ns3:embed="Rcd50843f6f614f2b"/>
              </a:ext>
            </a:extLst>
          </a:blip>
          <a:stretch/>
        </p:blipFill>
        <p:spPr>
          <a:xfrm>
            <a:off x="5140920" y="2486819"/>
            <a:ext cx="254000" cy="254000"/>
          </a:xfrm>
          <a:prstGeom prst="rect">
            <a:avLst/>
          </a:prstGeom>
        </p:spPr>
      </p:pic>
      <p:pic>
        <p:nvPicPr>
          <p:cNvPr id="97" name=""/>
          <p:cNvPicPr>
            <a:picLocks noChangeAspect="1"/>
          </p:cNvPicPr>
          <p:nvPr/>
        </p:nvPicPr>
        <p:blipFill>
          <a:blip ns3:embed="R186228926669450c">
            <a:extLst>
              <a:ext uri="{96DAC541-7B7A-43D3-8B79-37D633B846F1}">
                <ns4:svgBlip ns3:embed="Rdf74a63c575a4569"/>
              </a:ext>
            </a:extLst>
          </a:blip>
          <a:stretch/>
        </p:blipFill>
        <p:spPr>
          <a:xfrm>
            <a:off x="7254180" y="2486819"/>
            <a:ext cx="254000" cy="254000"/>
          </a:xfrm>
          <a:prstGeom prst="rect">
            <a:avLst/>
          </a:prstGeom>
        </p:spPr>
      </p:pic>
      <p:pic>
        <p:nvPicPr>
          <p:cNvPr id="98" name=""/>
          <p:cNvPicPr>
            <a:picLocks noChangeAspect="1"/>
          </p:cNvPicPr>
          <p:nvPr/>
        </p:nvPicPr>
        <p:blipFill>
          <a:blip ns3:embed="R3dff9b6cbb0e4553">
            <a:extLst>
              <a:ext uri="{96DAC541-7B7A-43D3-8B79-37D633B846F1}">
                <ns4:svgBlip ns3:embed="R63923f0692624cc8"/>
              </a:ext>
            </a:extLst>
          </a:blip>
          <a:stretch/>
        </p:blipFill>
        <p:spPr>
          <a:xfrm>
            <a:off x="9367441" y="2486819"/>
            <a:ext cx="254000" cy="254000"/>
          </a:xfrm>
          <a:prstGeom prst="rect">
            <a:avLst/>
          </a:prstGeom>
        </p:spPr>
      </p:pic>
      <p:pic>
        <p:nvPicPr>
          <p:cNvPr id="99" name=""/>
          <p:cNvPicPr>
            <a:picLocks noChangeAspect="1"/>
          </p:cNvPicPr>
          <p:nvPr/>
        </p:nvPicPr>
        <p:blipFill>
          <a:blip ns3:embed="R57989972103d4ed1">
            <a:extLst>
              <a:ext uri="{96DAC541-7B7A-43D3-8B79-37D633B846F1}">
                <ns4:svgBlip ns3:embed="R3baefbf199514a0c"/>
              </a:ext>
            </a:extLst>
          </a:blip>
          <a:stretch/>
        </p:blipFill>
        <p:spPr>
          <a:xfrm>
            <a:off x="914400" y="3585369"/>
            <a:ext cx="254000" cy="254000"/>
          </a:xfrm>
          <a:prstGeom prst="rect">
            <a:avLst/>
          </a:prstGeom>
        </p:spPr>
      </p:pic>
      <p:pic>
        <p:nvPicPr>
          <p:cNvPr id="100" name=""/>
          <p:cNvPicPr>
            <a:picLocks noChangeAspect="1"/>
          </p:cNvPicPr>
          <p:nvPr/>
        </p:nvPicPr>
        <p:blipFill>
          <a:blip ns3:embed="R1739157cdb064e05">
            <a:extLst>
              <a:ext uri="{96DAC541-7B7A-43D3-8B79-37D633B846F1}">
                <ns4:svgBlip ns3:embed="R4045bc8dec0a4cd9"/>
              </a:ext>
            </a:extLst>
          </a:blip>
          <a:stretch/>
        </p:blipFill>
        <p:spPr>
          <a:xfrm>
            <a:off x="3027660" y="3585369"/>
            <a:ext cx="254000" cy="254000"/>
          </a:xfrm>
          <a:prstGeom prst="rect">
            <a:avLst/>
          </a:prstGeom>
        </p:spPr>
      </p:pic>
      <p:pic>
        <p:nvPicPr>
          <p:cNvPr id="101" name=""/>
          <p:cNvPicPr>
            <a:picLocks noChangeAspect="1"/>
          </p:cNvPicPr>
          <p:nvPr/>
        </p:nvPicPr>
        <p:blipFill>
          <a:blip ns3:embed="R7107a8be36a547db">
            <a:extLst>
              <a:ext uri="{96DAC541-7B7A-43D3-8B79-37D633B846F1}">
                <ns4:svgBlip ns3:embed="R0ef37efc0f87472a"/>
              </a:ext>
            </a:extLst>
          </a:blip>
          <a:stretch/>
        </p:blipFill>
        <p:spPr>
          <a:xfrm>
            <a:off x="5140920" y="3585369"/>
            <a:ext cx="254000" cy="254000"/>
          </a:xfrm>
          <a:prstGeom prst="rect">
            <a:avLst/>
          </a:prstGeom>
        </p:spPr>
      </p:pic>
      <p:pic>
        <p:nvPicPr>
          <p:cNvPr id="102" name=""/>
          <p:cNvPicPr>
            <a:picLocks noChangeAspect="1"/>
          </p:cNvPicPr>
          <p:nvPr/>
        </p:nvPicPr>
        <p:blipFill>
          <a:blip ns3:embed="Ra75f144c9c9645a6">
            <a:extLst>
              <a:ext uri="{96DAC541-7B7A-43D3-8B79-37D633B846F1}">
                <ns4:svgBlip ns3:embed="Rb9673cc542964f0e"/>
              </a:ext>
            </a:extLst>
          </a:blip>
          <a:stretch/>
        </p:blipFill>
        <p:spPr>
          <a:xfrm>
            <a:off x="7254180" y="3585369"/>
            <a:ext cx="254000" cy="254000"/>
          </a:xfrm>
          <a:prstGeom prst="rect">
            <a:avLst/>
          </a:prstGeom>
        </p:spPr>
      </p:pic>
      <p:pic>
        <p:nvPicPr>
          <p:cNvPr id="103" name=""/>
          <p:cNvPicPr>
            <a:picLocks noChangeAspect="1"/>
          </p:cNvPicPr>
          <p:nvPr/>
        </p:nvPicPr>
        <p:blipFill>
          <a:blip ns3:embed="R149b8e66c060418b">
            <a:extLst>
              <a:ext uri="{96DAC541-7B7A-43D3-8B79-37D633B846F1}">
                <ns4:svgBlip ns3:embed="R19fa23ec6f3546ff"/>
              </a:ext>
            </a:extLst>
          </a:blip>
          <a:stretch/>
        </p:blipFill>
        <p:spPr>
          <a:xfrm>
            <a:off x="9367441" y="3585369"/>
            <a:ext cx="254000" cy="254000"/>
          </a:xfrm>
          <a:prstGeom prst="rect">
            <a:avLst/>
          </a:prstGeom>
        </p:spPr>
      </p:pic>
      <p:pic>
        <p:nvPicPr>
          <p:cNvPr id="104" name=""/>
          <p:cNvPicPr>
            <a:picLocks noChangeAspect="1"/>
          </p:cNvPicPr>
          <p:nvPr/>
        </p:nvPicPr>
        <p:blipFill>
          <a:blip ns3:embed="R66af2804419641b4">
            <a:extLst>
              <a:ext uri="{96DAC541-7B7A-43D3-8B79-37D633B846F1}">
                <ns4:svgBlip ns3:embed="R2658805a91da4cca"/>
              </a:ext>
            </a:extLst>
          </a:blip>
          <a:stretch/>
        </p:blipFill>
        <p:spPr>
          <a:xfrm>
            <a:off x="914400" y="4560094"/>
            <a:ext cx="254000" cy="254000"/>
          </a:xfrm>
          <a:prstGeom prst="rect">
            <a:avLst/>
          </a:prstGeom>
        </p:spPr>
      </p:pic>
      <p:pic>
        <p:nvPicPr>
          <p:cNvPr id="105" name=""/>
          <p:cNvPicPr>
            <a:picLocks noChangeAspect="1"/>
          </p:cNvPicPr>
          <p:nvPr/>
        </p:nvPicPr>
        <p:blipFill>
          <a:blip ns3:embed="R3a30d701c4d24ffb">
            <a:extLst>
              <a:ext uri="{96DAC541-7B7A-43D3-8B79-37D633B846F1}">
                <ns4:svgBlip ns3:embed="R2affc404da294fc0"/>
              </a:ext>
            </a:extLst>
          </a:blip>
          <a:stretch/>
        </p:blipFill>
        <p:spPr>
          <a:xfrm>
            <a:off x="3027660" y="4560094"/>
            <a:ext cx="254000" cy="254000"/>
          </a:xfrm>
          <a:prstGeom prst="rect">
            <a:avLst/>
          </a:prstGeom>
        </p:spPr>
      </p:pic>
      <p:pic>
        <p:nvPicPr>
          <p:cNvPr id="106" name=""/>
          <p:cNvPicPr>
            <a:picLocks noChangeAspect="1"/>
          </p:cNvPicPr>
          <p:nvPr/>
        </p:nvPicPr>
        <p:blipFill>
          <a:blip ns3:embed="R31ec14917076454c">
            <a:extLst>
              <a:ext uri="{96DAC541-7B7A-43D3-8B79-37D633B846F1}">
                <ns4:svgBlip ns3:embed="R35d879787d344df6"/>
              </a:ext>
            </a:extLst>
          </a:blip>
          <a:stretch/>
        </p:blipFill>
        <p:spPr>
          <a:xfrm>
            <a:off x="5140920" y="4560094"/>
            <a:ext cx="254000" cy="254000"/>
          </a:xfrm>
          <a:prstGeom prst="rect">
            <a:avLst/>
          </a:prstGeom>
        </p:spPr>
      </p:pic>
      <p:pic>
        <p:nvPicPr>
          <p:cNvPr id="107" name=""/>
          <p:cNvPicPr>
            <a:picLocks noChangeAspect="1"/>
          </p:cNvPicPr>
          <p:nvPr/>
        </p:nvPicPr>
        <p:blipFill>
          <a:blip ns3:embed="R3476605d95604080">
            <a:extLst>
              <a:ext uri="{96DAC541-7B7A-43D3-8B79-37D633B846F1}">
                <ns4:svgBlip ns3:embed="R53fc02068231459b"/>
              </a:ext>
            </a:extLst>
          </a:blip>
          <a:stretch/>
        </p:blipFill>
        <p:spPr>
          <a:xfrm>
            <a:off x="7254180" y="4560094"/>
            <a:ext cx="254000" cy="254000"/>
          </a:xfrm>
          <a:prstGeom prst="rect">
            <a:avLst/>
          </a:prstGeom>
        </p:spPr>
      </p:pic>
      <p:pic>
        <p:nvPicPr>
          <p:cNvPr id="108" name=""/>
          <p:cNvPicPr>
            <a:picLocks noChangeAspect="1"/>
          </p:cNvPicPr>
          <p:nvPr/>
        </p:nvPicPr>
        <p:blipFill>
          <a:blip ns3:embed="Rd53560fc0b554d3c">
            <a:extLst>
              <a:ext uri="{96DAC541-7B7A-43D3-8B79-37D633B846F1}">
                <ns4:svgBlip ns3:embed="R2a72c548a2d34ff0"/>
              </a:ext>
            </a:extLst>
          </a:blip>
          <a:stretch/>
        </p:blipFill>
        <p:spPr>
          <a:xfrm>
            <a:off x="9367441" y="4560094"/>
            <a:ext cx="254000" cy="254000"/>
          </a:xfrm>
          <a:prstGeom prst="rect">
            <a:avLst/>
          </a:prstGeom>
        </p:spPr>
      </p:pic>
      <p:sp>
        <p:nvSpPr>
          <p:cNvPr id="35" name="slide-11-text-0">
            <a:extLst>
              <a:ext uri="{FF2B5EF4-FFF2-40B4-BE49-F238E27FC236}">
                <ns2:creationId id="{E49A8976-7731-40C0-AFDA-B22132ED7646}"/>
              </a:ext>
            </a:extLst>
          </p:cNvPr>
          <p:cNvSpPr>
            <a:spLocks noGrp="1"/>
          </p:cNvSpPr>
          <p:nvPr/>
        </p:nvSpPr>
        <p:spPr>
          <a:xfrm>
            <a:off x="9720759" y="330200"/>
            <a:ext cx="1887041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PAPER / APPENDIX</a:t>
            </a:r>
          </a:p>
        </p:txBody>
      </p:sp>
      <p:sp>
        <p:nvSpPr>
          <p:cNvPr id="36" name="slide-11-text-1">
            <a:extLst>
              <a:ext uri="{FF2B5EF4-FFF2-40B4-BE49-F238E27FC236}">
                <ns2:creationId id="{965D5C54-4610-4D87-B48A-C63F39087099}"/>
              </a:ext>
            </a:extLst>
          </p:cNvPr>
          <p:cNvSpPr>
            <a:spLocks noGrp="1"/>
          </p:cNvSpPr>
          <p:nvPr/>
        </p:nvSpPr>
        <p:spPr>
          <a:xfrm>
            <a:off x="812800" y="939800"/>
            <a:ext cx="2819797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137B7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137B70"/>
                </a:solidFill>
                <a:latin typeface="Courier New"/>
                <a:ea typeface="Courier New"/>
                <a:cs typeface="Courier New"/>
              </a:rPr>
              <a:t>APPENDIX A / ICON LIBRARY</a:t>
            </a:r>
          </a:p>
        </p:txBody>
      </p:sp>
      <p:sp>
        <p:nvSpPr>
          <p:cNvPr id="37" name="slide-11-text-2">
            <a:extLst>
              <a:ext uri="{FF2B5EF4-FFF2-40B4-BE49-F238E27FC236}">
                <ns2:creationId id="{EB1C4D4E-0352-4D52-B8DD-2045EF70ED28}"/>
              </a:ext>
            </a:extLst>
          </p:cNvPr>
          <p:cNvSpPr>
            <a:spLocks noGrp="1"/>
          </p:cNvSpPr>
          <p:nvPr/>
        </p:nvSpPr>
        <p:spPr>
          <a:xfrm>
            <a:off x="812800" y="1289050"/>
            <a:ext cx="5590282" cy="577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600" b="0" i="0" spc="-72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3600" b="0" i="0" spc="-72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Small icons. Clear meaning.</a:t>
            </a:r>
          </a:p>
        </p:txBody>
      </p:sp>
      <p:sp>
        <p:nvSpPr>
          <p:cNvPr id="38" name="slide-11-text-3">
            <a:extLst>
              <a:ext uri="{FF2B5EF4-FFF2-40B4-BE49-F238E27FC236}">
                <ns2:creationId id="{C5A1F675-1485-4962-B46F-9C541EB84697}"/>
              </a:ext>
            </a:extLst>
          </p:cNvPr>
          <p:cNvSpPr>
            <a:spLocks noGrp="1"/>
          </p:cNvSpPr>
          <p:nvPr/>
        </p:nvSpPr>
        <p:spPr>
          <a:xfrm>
            <a:off x="1295400" y="2382044"/>
            <a:ext cx="1641971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Concept / Question</a:t>
            </a:r>
          </a:p>
        </p:txBody>
      </p:sp>
      <p:sp>
        <p:nvSpPr>
          <p:cNvPr id="39" name="slide-11-text-4">
            <a:extLst>
              <a:ext uri="{FF2B5EF4-FFF2-40B4-BE49-F238E27FC236}">
                <ns2:creationId id="{465CB352-A58E-47B5-AD06-7C134089BD2E}"/>
              </a:ext>
            </a:extLst>
          </p:cNvPr>
          <p:cNvSpPr>
            <a:spLocks noGrp="1"/>
          </p:cNvSpPr>
          <p:nvPr/>
        </p:nvSpPr>
        <p:spPr>
          <a:xfrm>
            <a:off x="1295400" y="2667794"/>
            <a:ext cx="86885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concept</a:t>
            </a:r>
          </a:p>
        </p:txBody>
      </p:sp>
      <p:sp>
        <p:nvSpPr>
          <p:cNvPr id="40" name="slide-11-text-5">
            <a:extLst>
              <a:ext uri="{FF2B5EF4-FFF2-40B4-BE49-F238E27FC236}">
                <ns2:creationId id="{B48EBF80-FAFE-4936-9206-E3B831D99A79}"/>
              </a:ext>
            </a:extLst>
          </p:cNvPr>
          <p:cNvSpPr>
            <a:spLocks noGrp="1"/>
          </p:cNvSpPr>
          <p:nvPr/>
        </p:nvSpPr>
        <p:spPr>
          <a:xfrm>
            <a:off x="3408660" y="2382044"/>
            <a:ext cx="1421309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Activity / Record</a:t>
            </a:r>
          </a:p>
        </p:txBody>
      </p:sp>
      <p:sp>
        <p:nvSpPr>
          <p:cNvPr id="41" name="slide-11-text-6">
            <a:extLst>
              <a:ext uri="{FF2B5EF4-FFF2-40B4-BE49-F238E27FC236}">
                <ns2:creationId id="{2255D672-B3D7-4ED8-A67C-5775D10D0284}"/>
              </a:ext>
            </a:extLst>
          </p:cNvPr>
          <p:cNvSpPr>
            <a:spLocks noGrp="1"/>
          </p:cNvSpPr>
          <p:nvPr/>
        </p:nvSpPr>
        <p:spPr>
          <a:xfrm>
            <a:off x="3408660" y="2667794"/>
            <a:ext cx="77737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record</a:t>
            </a:r>
          </a:p>
        </p:txBody>
      </p:sp>
      <p:sp>
        <p:nvSpPr>
          <p:cNvPr id="42" name="slide-11-text-7">
            <a:extLst>
              <a:ext uri="{FF2B5EF4-FFF2-40B4-BE49-F238E27FC236}">
                <ns2:creationId id="{3776272C-5C8C-4E0B-B299-9F4077D7A83D}"/>
              </a:ext>
            </a:extLst>
          </p:cNvPr>
          <p:cNvSpPr>
            <a:spLocks noGrp="1"/>
          </p:cNvSpPr>
          <p:nvPr/>
        </p:nvSpPr>
        <p:spPr>
          <a:xfrm>
            <a:off x="5521920" y="2258219"/>
            <a:ext cx="1072852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Document /</a:t>
            </a:r>
          </a:p>
        </p:txBody>
      </p:sp>
      <p:sp>
        <p:nvSpPr>
          <p:cNvPr id="43" name="slide-11-text-8">
            <a:extLst>
              <a:ext uri="{FF2B5EF4-FFF2-40B4-BE49-F238E27FC236}">
                <ns2:creationId id="{9A6F6598-121B-41C7-A551-744CC737F75F}"/>
              </a:ext>
            </a:extLst>
          </p:cNvPr>
          <p:cNvSpPr>
            <a:spLocks noGrp="1"/>
          </p:cNvSpPr>
          <p:nvPr/>
        </p:nvSpPr>
        <p:spPr>
          <a:xfrm>
            <a:off x="5521920" y="2505869"/>
            <a:ext cx="103634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Publication</a:t>
            </a:r>
          </a:p>
        </p:txBody>
      </p:sp>
      <p:sp>
        <p:nvSpPr>
          <p:cNvPr id="44" name="slide-11-text-9">
            <a:extLst>
              <a:ext uri="{FF2B5EF4-FFF2-40B4-BE49-F238E27FC236}">
                <ns2:creationId id="{A70920FC-855F-4C31-BED0-7E3A7FE8A6D7}"/>
              </a:ext>
            </a:extLst>
          </p:cNvPr>
          <p:cNvSpPr>
            <a:spLocks noGrp="1"/>
          </p:cNvSpPr>
          <p:nvPr/>
        </p:nvSpPr>
        <p:spPr>
          <a:xfrm>
            <a:off x="5521920" y="2791619"/>
            <a:ext cx="1234678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publication</a:t>
            </a:r>
          </a:p>
        </p:txBody>
      </p:sp>
      <p:sp>
        <p:nvSpPr>
          <p:cNvPr id="45" name="slide-11-text-10">
            <a:extLst>
              <a:ext uri="{FF2B5EF4-FFF2-40B4-BE49-F238E27FC236}">
                <ns2:creationId id="{C7EC06A6-048D-40FE-852A-BD23E8F161AC}"/>
              </a:ext>
            </a:extLst>
          </p:cNvPr>
          <p:cNvSpPr>
            <a:spLocks noGrp="1"/>
          </p:cNvSpPr>
          <p:nvPr/>
        </p:nvSpPr>
        <p:spPr>
          <a:xfrm>
            <a:off x="7635180" y="2382044"/>
            <a:ext cx="1394023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Archive / Reuse</a:t>
            </a:r>
          </a:p>
        </p:txBody>
      </p:sp>
      <p:sp>
        <p:nvSpPr>
          <p:cNvPr id="46" name="slide-11-text-11">
            <a:extLst>
              <a:ext uri="{FF2B5EF4-FFF2-40B4-BE49-F238E27FC236}">
                <ns2:creationId id="{C934857A-ADD5-460B-9E0B-E8D5285DED5D}"/>
              </a:ext>
            </a:extLst>
          </p:cNvPr>
          <p:cNvSpPr>
            <a:spLocks noGrp="1"/>
          </p:cNvSpPr>
          <p:nvPr/>
        </p:nvSpPr>
        <p:spPr>
          <a:xfrm>
            <a:off x="7635180" y="2667794"/>
            <a:ext cx="86885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archive</a:t>
            </a:r>
          </a:p>
        </p:txBody>
      </p:sp>
      <p:sp>
        <p:nvSpPr>
          <p:cNvPr id="47" name="slide-11-text-12">
            <a:extLst>
              <a:ext uri="{FF2B5EF4-FFF2-40B4-BE49-F238E27FC236}">
                <ns2:creationId id="{09CD3299-ED89-4A34-A34F-10AA57BCA8A3}"/>
              </a:ext>
            </a:extLst>
          </p:cNvPr>
          <p:cNvSpPr>
            <a:spLocks noGrp="1"/>
          </p:cNvSpPr>
          <p:nvPr/>
        </p:nvSpPr>
        <p:spPr>
          <a:xfrm>
            <a:off x="9748441" y="2382044"/>
            <a:ext cx="1302246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Search / Verify</a:t>
            </a:r>
          </a:p>
        </p:txBody>
      </p:sp>
      <p:sp>
        <p:nvSpPr>
          <p:cNvPr id="48" name="slide-11-text-13">
            <a:extLst>
              <a:ext uri="{FF2B5EF4-FFF2-40B4-BE49-F238E27FC236}">
                <ns2:creationId id="{69E69117-3C4C-4BBF-BAB6-D3E2B9E3A665}"/>
              </a:ext>
            </a:extLst>
          </p:cNvPr>
          <p:cNvSpPr>
            <a:spLocks noGrp="1"/>
          </p:cNvSpPr>
          <p:nvPr/>
        </p:nvSpPr>
        <p:spPr>
          <a:xfrm>
            <a:off x="9748441" y="2667794"/>
            <a:ext cx="77737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search</a:t>
            </a:r>
          </a:p>
        </p:txBody>
      </p:sp>
      <p:sp>
        <p:nvSpPr>
          <p:cNvPr id="49" name="slide-11-text-14">
            <a:extLst>
              <a:ext uri="{FF2B5EF4-FFF2-40B4-BE49-F238E27FC236}">
                <ns2:creationId id="{94E44C94-41E1-4084-8B7E-5D541FB5C7A1}"/>
              </a:ext>
            </a:extLst>
          </p:cNvPr>
          <p:cNvSpPr>
            <a:spLocks noGrp="1"/>
          </p:cNvSpPr>
          <p:nvPr/>
        </p:nvSpPr>
        <p:spPr>
          <a:xfrm>
            <a:off x="1295400" y="3480594"/>
            <a:ext cx="1678781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Reserved / Pending</a:t>
            </a:r>
          </a:p>
        </p:txBody>
      </p:sp>
      <p:sp>
        <p:nvSpPr>
          <p:cNvPr id="50" name="slide-11-text-15">
            <a:extLst>
              <a:ext uri="{FF2B5EF4-FFF2-40B4-BE49-F238E27FC236}">
                <ns2:creationId id="{3948E99B-8A9F-4D9C-9B60-155FC1A0DDAA}"/>
              </a:ext>
            </a:extLst>
          </p:cNvPr>
          <p:cNvSpPr>
            <a:spLocks noGrp="1"/>
          </p:cNvSpPr>
          <p:nvPr/>
        </p:nvSpPr>
        <p:spPr>
          <a:xfrm>
            <a:off x="1295400" y="3766344"/>
            <a:ext cx="96023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reserved</a:t>
            </a:r>
          </a:p>
        </p:txBody>
      </p:sp>
      <p:sp>
        <p:nvSpPr>
          <p:cNvPr id="51" name="slide-11-text-16">
            <a:extLst>
              <a:ext uri="{FF2B5EF4-FFF2-40B4-BE49-F238E27FC236}">
                <ns2:creationId id="{81F38DE1-23DD-43B9-99B9-BAC1549E2FF7}"/>
              </a:ext>
            </a:extLst>
          </p:cNvPr>
          <p:cNvSpPr>
            <a:spLocks noGrp="1"/>
          </p:cNvSpPr>
          <p:nvPr/>
        </p:nvSpPr>
        <p:spPr>
          <a:xfrm>
            <a:off x="3408660" y="3356769"/>
            <a:ext cx="1293217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Development /</a:t>
            </a:r>
          </a:p>
        </p:txBody>
      </p:sp>
      <p:sp>
        <p:nvSpPr>
          <p:cNvPr id="52" name="slide-11-text-17">
            <a:extLst>
              <a:ext uri="{FF2B5EF4-FFF2-40B4-BE49-F238E27FC236}">
                <ns2:creationId id="{B4F5634A-444E-4866-800B-565F19FBBBAB}"/>
              </a:ext>
            </a:extLst>
          </p:cNvPr>
          <p:cNvSpPr>
            <a:spLocks noGrp="1"/>
          </p:cNvSpPr>
          <p:nvPr/>
        </p:nvSpPr>
        <p:spPr>
          <a:xfrm>
            <a:off x="3408660" y="3604419"/>
            <a:ext cx="889298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Progress</a:t>
            </a:r>
          </a:p>
        </p:txBody>
      </p:sp>
      <p:sp>
        <p:nvSpPr>
          <p:cNvPr id="53" name="slide-11-text-18">
            <a:extLst>
              <a:ext uri="{FF2B5EF4-FFF2-40B4-BE49-F238E27FC236}">
                <ns2:creationId id="{95328B96-3147-42F2-88B1-D41331B21172}"/>
              </a:ext>
            </a:extLst>
          </p:cNvPr>
          <p:cNvSpPr>
            <a:spLocks noGrp="1"/>
          </p:cNvSpPr>
          <p:nvPr/>
        </p:nvSpPr>
        <p:spPr>
          <a:xfrm>
            <a:off x="3408660" y="3890169"/>
            <a:ext cx="1234678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development</a:t>
            </a:r>
          </a:p>
        </p:txBody>
      </p:sp>
      <p:sp>
        <p:nvSpPr>
          <p:cNvPr id="54" name="slide-11-text-19">
            <a:extLst>
              <a:ext uri="{FF2B5EF4-FFF2-40B4-BE49-F238E27FC236}">
                <ns2:creationId id="{E3E4DBC9-67CE-4CD3-BB8C-6498ABDED0EB}"/>
              </a:ext>
            </a:extLst>
          </p:cNvPr>
          <p:cNvSpPr>
            <a:spLocks noGrp="1"/>
          </p:cNvSpPr>
          <p:nvPr/>
        </p:nvSpPr>
        <p:spPr>
          <a:xfrm>
            <a:off x="5521920" y="3480594"/>
            <a:ext cx="1715294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Next step / Navigate</a:t>
            </a:r>
          </a:p>
        </p:txBody>
      </p:sp>
      <p:sp>
        <p:nvSpPr>
          <p:cNvPr id="55" name="slide-11-text-20">
            <a:extLst>
              <a:ext uri="{FF2B5EF4-FFF2-40B4-BE49-F238E27FC236}">
                <ns2:creationId id="{5D2E7503-91C5-43F4-A572-F663C9E905E4}"/>
              </a:ext>
            </a:extLst>
          </p:cNvPr>
          <p:cNvSpPr>
            <a:spLocks noGrp="1"/>
          </p:cNvSpPr>
          <p:nvPr/>
        </p:nvSpPr>
        <p:spPr>
          <a:xfrm>
            <a:off x="5521920" y="3766344"/>
            <a:ext cx="68589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arrow</a:t>
            </a:r>
          </a:p>
        </p:txBody>
      </p:sp>
      <p:sp>
        <p:nvSpPr>
          <p:cNvPr id="56" name="slide-11-text-21">
            <a:extLst>
              <a:ext uri="{FF2B5EF4-FFF2-40B4-BE49-F238E27FC236}">
                <ns2:creationId id="{3D095EDC-9AAA-423C-9733-48FED6A8804B}"/>
              </a:ext>
            </a:extLst>
          </p:cNvPr>
          <p:cNvSpPr>
            <a:spLocks noGrp="1"/>
          </p:cNvSpPr>
          <p:nvPr/>
        </p:nvSpPr>
        <p:spPr>
          <a:xfrm>
            <a:off x="7635180" y="3480594"/>
            <a:ext cx="1577677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Download / Export</a:t>
            </a:r>
          </a:p>
        </p:txBody>
      </p:sp>
      <p:sp>
        <p:nvSpPr>
          <p:cNvPr id="57" name="slide-11-text-22">
            <a:extLst>
              <a:ext uri="{FF2B5EF4-FFF2-40B4-BE49-F238E27FC236}">
                <ns2:creationId id="{7330FE91-C0D8-4528-B5AE-51C53EC76CB7}"/>
              </a:ext>
            </a:extLst>
          </p:cNvPr>
          <p:cNvSpPr>
            <a:spLocks noGrp="1"/>
          </p:cNvSpPr>
          <p:nvPr/>
        </p:nvSpPr>
        <p:spPr>
          <a:xfrm>
            <a:off x="7635180" y="3766344"/>
            <a:ext cx="96023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download</a:t>
            </a:r>
          </a:p>
        </p:txBody>
      </p:sp>
      <p:sp>
        <p:nvSpPr>
          <p:cNvPr id="58" name="slide-11-text-23">
            <a:extLst>
              <a:ext uri="{FF2B5EF4-FFF2-40B4-BE49-F238E27FC236}">
                <ns2:creationId id="{4E43AA6D-B7D5-4E8A-BBFE-59A71CF243B9}"/>
              </a:ext>
            </a:extLst>
          </p:cNvPr>
          <p:cNvSpPr>
            <a:spLocks noGrp="1"/>
          </p:cNvSpPr>
          <p:nvPr/>
        </p:nvSpPr>
        <p:spPr>
          <a:xfrm>
            <a:off x="9748441" y="3480594"/>
            <a:ext cx="1696938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Chapters / Contents</a:t>
            </a:r>
          </a:p>
        </p:txBody>
      </p:sp>
      <p:sp>
        <p:nvSpPr>
          <p:cNvPr id="59" name="slide-11-text-24">
            <a:extLst>
              <a:ext uri="{FF2B5EF4-FFF2-40B4-BE49-F238E27FC236}">
                <ns2:creationId id="{F656B30F-A2F4-426B-B7CA-7BFB858B9452}"/>
              </a:ext>
            </a:extLst>
          </p:cNvPr>
          <p:cNvSpPr>
            <a:spLocks noGrp="1"/>
          </p:cNvSpPr>
          <p:nvPr/>
        </p:nvSpPr>
        <p:spPr>
          <a:xfrm>
            <a:off x="9748441" y="3766344"/>
            <a:ext cx="96023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chapters</a:t>
            </a:r>
          </a:p>
        </p:txBody>
      </p:sp>
      <p:sp>
        <p:nvSpPr>
          <p:cNvPr id="60" name="slide-11-text-25">
            <a:extLst>
              <a:ext uri="{FF2B5EF4-FFF2-40B4-BE49-F238E27FC236}">
                <ns2:creationId id="{CA3B7000-0E1C-472C-81FC-F3DBEB52B055}"/>
              </a:ext>
            </a:extLst>
          </p:cNvPr>
          <p:cNvSpPr>
            <a:spLocks noGrp="1"/>
          </p:cNvSpPr>
          <p:nvPr/>
        </p:nvSpPr>
        <p:spPr>
          <a:xfrm>
            <a:off x="1295400" y="4455319"/>
            <a:ext cx="152271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Read / Reference</a:t>
            </a:r>
          </a:p>
        </p:txBody>
      </p:sp>
      <p:sp>
        <p:nvSpPr>
          <p:cNvPr id="61" name="slide-11-text-26">
            <a:extLst>
              <a:ext uri="{FF2B5EF4-FFF2-40B4-BE49-F238E27FC236}">
                <ns2:creationId id="{41757B8E-8720-43BE-8A4D-E069AF0BB77D}"/>
              </a:ext>
            </a:extLst>
          </p:cNvPr>
          <p:cNvSpPr>
            <a:spLocks noGrp="1"/>
          </p:cNvSpPr>
          <p:nvPr/>
        </p:nvSpPr>
        <p:spPr>
          <a:xfrm>
            <a:off x="1295400" y="4741069"/>
            <a:ext cx="59442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read</a:t>
            </a:r>
          </a:p>
        </p:txBody>
      </p:sp>
      <p:sp>
        <p:nvSpPr>
          <p:cNvPr id="62" name="slide-11-text-27">
            <a:extLst>
              <a:ext uri="{FF2B5EF4-FFF2-40B4-BE49-F238E27FC236}">
                <ns2:creationId id="{CA6DE227-0F0A-44E8-899D-81C00E59C523}"/>
              </a:ext>
            </a:extLst>
          </p:cNvPr>
          <p:cNvSpPr>
            <a:spLocks noGrp="1"/>
          </p:cNvSpPr>
          <p:nvPr/>
        </p:nvSpPr>
        <p:spPr>
          <a:xfrm>
            <a:off x="3408660" y="4455319"/>
            <a:ext cx="1385094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Audio / Podcast</a:t>
            </a:r>
          </a:p>
        </p:txBody>
      </p:sp>
      <p:sp>
        <p:nvSpPr>
          <p:cNvPr id="63" name="slide-11-text-28">
            <a:extLst>
              <a:ext uri="{FF2B5EF4-FFF2-40B4-BE49-F238E27FC236}">
                <ns2:creationId id="{42870108-4F55-47AD-9B1B-ADCD65458B27}"/>
              </a:ext>
            </a:extLst>
          </p:cNvPr>
          <p:cNvSpPr>
            <a:spLocks noGrp="1"/>
          </p:cNvSpPr>
          <p:nvPr/>
        </p:nvSpPr>
        <p:spPr>
          <a:xfrm>
            <a:off x="3408660" y="4741069"/>
            <a:ext cx="68589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audio</a:t>
            </a:r>
          </a:p>
        </p:txBody>
      </p:sp>
      <p:sp>
        <p:nvSpPr>
          <p:cNvPr id="64" name="slide-11-text-29">
            <a:extLst>
              <a:ext uri="{FF2B5EF4-FFF2-40B4-BE49-F238E27FC236}">
                <ns2:creationId id="{ADB16F7A-73B5-49C0-AE0B-3A3A49A9D4C8}"/>
              </a:ext>
            </a:extLst>
          </p:cNvPr>
          <p:cNvSpPr>
            <a:spLocks noGrp="1"/>
          </p:cNvSpPr>
          <p:nvPr/>
        </p:nvSpPr>
        <p:spPr>
          <a:xfrm>
            <a:off x="5521920" y="4455319"/>
            <a:ext cx="1391345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Video / Footage</a:t>
            </a:r>
          </a:p>
        </p:txBody>
      </p:sp>
      <p:sp>
        <p:nvSpPr>
          <p:cNvPr id="65" name="slide-11-text-30">
            <a:extLst>
              <a:ext uri="{FF2B5EF4-FFF2-40B4-BE49-F238E27FC236}">
                <ns2:creationId id="{0E397754-B916-4927-90B6-F8DD1A1D6711}"/>
              </a:ext>
            </a:extLst>
          </p:cNvPr>
          <p:cNvSpPr>
            <a:spLocks noGrp="1"/>
          </p:cNvSpPr>
          <p:nvPr/>
        </p:nvSpPr>
        <p:spPr>
          <a:xfrm>
            <a:off x="5521920" y="4741069"/>
            <a:ext cx="68589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video</a:t>
            </a:r>
          </a:p>
        </p:txBody>
      </p:sp>
      <p:sp>
        <p:nvSpPr>
          <p:cNvPr id="66" name="slide-11-text-31">
            <a:extLst>
              <a:ext uri="{FF2B5EF4-FFF2-40B4-BE49-F238E27FC236}">
                <ns2:creationId id="{737AD48E-3F8F-4139-9515-71D3A6AB30BD}"/>
              </a:ext>
            </a:extLst>
          </p:cNvPr>
          <p:cNvSpPr>
            <a:spLocks noGrp="1"/>
          </p:cNvSpPr>
          <p:nvPr/>
        </p:nvSpPr>
        <p:spPr>
          <a:xfrm>
            <a:off x="7635180" y="4455319"/>
            <a:ext cx="1504156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Return / Recheck</a:t>
            </a:r>
          </a:p>
        </p:txBody>
      </p:sp>
      <p:sp>
        <p:nvSpPr>
          <p:cNvPr id="67" name="slide-11-text-32">
            <a:extLst>
              <a:ext uri="{FF2B5EF4-FFF2-40B4-BE49-F238E27FC236}">
                <ns2:creationId id="{01CEDD11-3421-41B0-B43F-A29BB539F6E7}"/>
              </a:ext>
            </a:extLst>
          </p:cNvPr>
          <p:cNvSpPr>
            <a:spLocks noGrp="1"/>
          </p:cNvSpPr>
          <p:nvPr/>
        </p:nvSpPr>
        <p:spPr>
          <a:xfrm>
            <a:off x="7635180" y="4741069"/>
            <a:ext cx="59442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back</a:t>
            </a:r>
          </a:p>
        </p:txBody>
      </p:sp>
      <p:sp>
        <p:nvSpPr>
          <p:cNvPr id="68" name="slide-11-text-33">
            <a:extLst>
              <a:ext uri="{FF2B5EF4-FFF2-40B4-BE49-F238E27FC236}">
                <ns2:creationId id="{4901491D-755A-4EE5-BDCD-A1523DC1FBDB}"/>
              </a:ext>
            </a:extLst>
          </p:cNvPr>
          <p:cNvSpPr>
            <a:spLocks noGrp="1"/>
          </p:cNvSpPr>
          <p:nvPr/>
        </p:nvSpPr>
        <p:spPr>
          <a:xfrm>
            <a:off x="9748441" y="4455319"/>
            <a:ext cx="1632645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Forward / Continue</a:t>
            </a:r>
          </a:p>
        </p:txBody>
      </p:sp>
      <p:sp>
        <p:nvSpPr>
          <p:cNvPr id="69" name="slide-11-text-34">
            <a:extLst>
              <a:ext uri="{FF2B5EF4-FFF2-40B4-BE49-F238E27FC236}">
                <ns2:creationId id="{94E9664D-BD60-4CB7-AA9B-2A43E53764F2}"/>
              </a:ext>
            </a:extLst>
          </p:cNvPr>
          <p:cNvSpPr>
            <a:spLocks noGrp="1"/>
          </p:cNvSpPr>
          <p:nvPr/>
        </p:nvSpPr>
        <p:spPr>
          <a:xfrm>
            <a:off x="9748441" y="4741069"/>
            <a:ext cx="86885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forward</a:t>
            </a:r>
          </a:p>
        </p:txBody>
      </p:sp>
      <p:sp>
        <p:nvSpPr>
          <p:cNvPr id="70" name="slide-11-text-35">
            <a:extLst>
              <a:ext uri="{FF2B5EF4-FFF2-40B4-BE49-F238E27FC236}">
                <ns2:creationId id="{C35BFCFF-2F6F-41DD-9881-7ABF1976214B}"/>
              </a:ext>
            </a:extLst>
          </p:cNvPr>
          <p:cNvSpPr>
            <a:spLocks noGrp="1"/>
          </p:cNvSpPr>
          <p:nvPr/>
        </p:nvSpPr>
        <p:spPr>
          <a:xfrm>
            <a:off x="812800" y="5318919"/>
            <a:ext cx="6514207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ASF icons first · 24px grid / 1.7 stroke / round caps / no fill. Always pair icons with text.</a:t>
            </a:r>
          </a:p>
        </p:txBody>
      </p:sp>
      <p:sp>
        <p:nvSpPr>
          <p:cNvPr id="71" name="slide-11-text-36">
            <a:extLst>
              <a:ext uri="{FF2B5EF4-FFF2-40B4-BE49-F238E27FC236}">
                <ns2:creationId id="{14E0ECEC-EB10-4CAE-935C-28747DD23E99}"/>
              </a:ext>
            </a:extLst>
          </p:cNvPr>
          <p:cNvSpPr>
            <a:spLocks noGrp="1"/>
          </p:cNvSpPr>
          <p:nvPr/>
        </p:nvSpPr>
        <p:spPr>
          <a:xfrm>
            <a:off x="812800" y="5668169"/>
            <a:ext cx="10489704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SUPPLEMENT: LUCIDE. FONT AWESOME IS A DISCOVERY REFERENCE; AVOID MIXING FILLED AND OUTLINED STYLES.</a:t>
            </a:r>
          </a:p>
        </p:txBody>
      </p:sp>
      <p:sp>
        <p:nvSpPr>
          <p:cNvPr id="72" name="slide-11-text-37">
            <a:extLst>
              <a:ext uri="{FF2B5EF4-FFF2-40B4-BE49-F238E27FC236}">
                <ns2:creationId id="{6F03140E-8EB8-4F7C-8426-4B05A1F73D3B}"/>
              </a:ext>
            </a:extLst>
          </p:cNvPr>
          <p:cNvSpPr>
            <a:spLocks noGrp="1"/>
          </p:cNvSpPr>
          <p:nvPr/>
        </p:nvSpPr>
        <p:spPr>
          <a:xfrm>
            <a:off x="812800" y="5896769"/>
            <a:ext cx="4892774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FREEZE CDN ASSETS AS LOCAL SVGS FOR DELIVERY.</a:t>
            </a:r>
          </a:p>
        </p:txBody>
      </p:sp>
      <p:sp>
        <p:nvSpPr>
          <p:cNvPr id="73" name="slide-11-text-38">
            <a:extLst>
              <a:ext uri="{FF2B5EF4-FFF2-40B4-BE49-F238E27FC236}">
                <ns2:creationId id="{54C23127-8545-4336-9A10-E2324A3B7DDC}"/>
              </a:ext>
            </a:extLst>
          </p:cNvPr>
          <p:cNvSpPr>
            <a:spLocks noGrp="1"/>
          </p:cNvSpPr>
          <p:nvPr/>
        </p:nvSpPr>
        <p:spPr>
          <a:xfrm>
            <a:off x="812800" y="64770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ASF · TEMPLATE EXPLORATION</a:t>
            </a:r>
          </a:p>
        </p:txBody>
      </p:sp>
      <p:sp>
        <p:nvSpPr>
          <p:cNvPr id="74" name="slide-11-text-39">
            <a:extLst>
              <a:ext uri="{FF2B5EF4-FFF2-40B4-BE49-F238E27FC236}">
                <ns2:creationId id="{943E2398-0DA5-449B-A244-772E3061E429}"/>
              </a:ext>
            </a:extLst>
          </p:cNvPr>
          <p:cNvSpPr>
            <a:spLocks noGrp="1"/>
          </p:cNvSpPr>
          <p:nvPr/>
        </p:nvSpPr>
        <p:spPr>
          <a:xfrm>
            <a:off x="9928126" y="6477000"/>
            <a:ext cx="1679674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APPENDIX 1 / 2</a:t>
            </a:r>
          </a:p>
        </p:txBody>
      </p:sp>
    </p:spTree>
    <p:extLst>
      <p:ext uri="{BB962C8B-B14F-4D97-AF65-F5344CB8AC3E}">
        <ns5:creationId val="241061037"/>
      </p:ext>
    </p:extLst>
  </p:cSld>
</p:sld>
</file>

<file path=ppt/slides/slide12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drawing/2016/SVG/main" xmlns:ns5="http://schemas.microsoft.com/office/powerpoint/2010/main" xmlns:p="http://schemas.openxmlformats.org/presentationml/2006/main">
  <p:cSld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71" name="box-1-Bottom">
            <a:extLst>
              <a:ext uri="{FF2B5EF4-FFF2-40B4-BE49-F238E27FC236}">
                <ns2:creationId id="{31D93E8F-5849-4116-8DC6-BC00B4976D84}"/>
              </a:ext>
            </a:extLst>
          </p:cNvPr>
          <p:cNvSpPr>
            <a:spLocks noGrp="1"/>
          </p:cNvSpPr>
          <p:nvPr/>
        </p:nvSpPr>
        <p:spPr>
          <a:xfrm>
            <a:off x="812800" y="711200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2" name="box-2-Top">
            <a:extLst>
              <a:ext uri="{FF2B5EF4-FFF2-40B4-BE49-F238E27FC236}">
                <ns2:creationId id="{566F9246-1D9B-4D3F-9739-A5DFE2F3AC2F}"/>
              </a:ext>
            </a:extLst>
          </p:cNvPr>
          <p:cNvSpPr>
            <a:spLocks noGrp="1"/>
          </p:cNvSpPr>
          <p:nvPr/>
        </p:nvSpPr>
        <p:spPr>
          <a:xfrm>
            <a:off x="812800" y="2061369"/>
            <a:ext cx="50800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3" name="box-3">
            <a:extLst>
              <a:ext uri="{FF2B5EF4-FFF2-40B4-BE49-F238E27FC236}">
                <ns2:creationId id="{CD8B82EA-D445-4432-8282-367428128955}"/>
              </a:ext>
            </a:extLst>
          </p:cNvPr>
          <p:cNvSpPr>
            <a:spLocks noGrp="1"/>
          </p:cNvSpPr>
          <p:nvPr/>
        </p:nvSpPr>
        <p:spPr>
          <a:xfrm>
            <a:off x="812800" y="3026569"/>
            <a:ext cx="1155700" cy="958850"/>
          </a:xfrm>
          <a:prstGeom prst="rect">
            <a:avLst/>
          </a:prstGeom>
          <a:solidFill>
            <a:srgbClr val="E5EAE2"/>
          </a:solidFill>
          <a:ln w="0">
            <a:noFill/>
          </a:ln>
        </p:spPr>
      </p:sp>
      <p:sp>
        <p:nvSpPr>
          <p:cNvPr id="4" name="box-4">
            <a:extLst>
              <a:ext uri="{FF2B5EF4-FFF2-40B4-BE49-F238E27FC236}">
                <ns2:creationId id="{2F26F690-BF0A-4F91-9D29-5928B9D212AC}"/>
              </a:ext>
            </a:extLst>
          </p:cNvPr>
          <p:cNvSpPr>
            <a:spLocks noGrp="1"/>
          </p:cNvSpPr>
          <p:nvPr/>
        </p:nvSpPr>
        <p:spPr>
          <a:xfrm>
            <a:off x="2120900" y="3026569"/>
            <a:ext cx="1155700" cy="958850"/>
          </a:xfrm>
          <a:prstGeom prst="rect">
            <a:avLst/>
          </a:prstGeom>
          <a:solidFill>
            <a:srgbClr val="E5EAE2"/>
          </a:solidFill>
          <a:ln w="0">
            <a:noFill/>
          </a:ln>
        </p:spPr>
      </p:sp>
      <p:sp>
        <p:nvSpPr>
          <p:cNvPr id="5" name="box-5">
            <a:extLst>
              <a:ext uri="{FF2B5EF4-FFF2-40B4-BE49-F238E27FC236}">
                <ns2:creationId id="{60C927B4-F5FD-4210-89DE-D47D16DF135B}"/>
              </a:ext>
            </a:extLst>
          </p:cNvPr>
          <p:cNvSpPr>
            <a:spLocks noGrp="1"/>
          </p:cNvSpPr>
          <p:nvPr/>
        </p:nvSpPr>
        <p:spPr>
          <a:xfrm>
            <a:off x="3429000" y="3026569"/>
            <a:ext cx="1155700" cy="958850"/>
          </a:xfrm>
          <a:prstGeom prst="rect">
            <a:avLst/>
          </a:prstGeom>
          <a:solidFill>
            <a:srgbClr val="E5EAE2"/>
          </a:solidFill>
          <a:ln w="0">
            <a:noFill/>
          </a:ln>
        </p:spPr>
      </p:sp>
      <p:sp>
        <p:nvSpPr>
          <p:cNvPr id="6" name="box-6">
            <a:extLst>
              <a:ext uri="{FF2B5EF4-FFF2-40B4-BE49-F238E27FC236}">
                <ns2:creationId id="{87BF2737-280A-420E-A460-6CD78C27939E}"/>
              </a:ext>
            </a:extLst>
          </p:cNvPr>
          <p:cNvSpPr>
            <a:spLocks noGrp="1"/>
          </p:cNvSpPr>
          <p:nvPr/>
        </p:nvSpPr>
        <p:spPr>
          <a:xfrm>
            <a:off x="4737100" y="3026569"/>
            <a:ext cx="1155700" cy="958850"/>
          </a:xfrm>
          <a:prstGeom prst="rect">
            <a:avLst/>
          </a:prstGeom>
          <a:solidFill>
            <a:srgbClr val="E5EAE2"/>
          </a:solidFill>
          <a:ln w="0">
            <a:noFill/>
          </a:ln>
        </p:spPr>
      </p:sp>
      <p:sp>
        <p:nvSpPr>
          <p:cNvPr id="7" name="box-7-Bottom">
            <a:extLst>
              <a:ext uri="{FF2B5EF4-FFF2-40B4-BE49-F238E27FC236}">
                <ns2:creationId id="{7183CC38-1DD1-4CA7-BD2E-02954955FD04}"/>
              </a:ext>
            </a:extLst>
          </p:cNvPr>
          <p:cNvSpPr>
            <a:spLocks noGrp="1"/>
          </p:cNvSpPr>
          <p:nvPr/>
        </p:nvSpPr>
        <p:spPr>
          <a:xfrm>
            <a:off x="812800" y="4544219"/>
            <a:ext cx="5080000" cy="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8" name="box-8-Top">
            <a:extLst>
              <a:ext uri="{FF2B5EF4-FFF2-40B4-BE49-F238E27FC236}">
                <ns2:creationId id="{E78A22BB-15A9-488D-A187-0D07C28AEC28}"/>
              </a:ext>
            </a:extLst>
          </p:cNvPr>
          <p:cNvSpPr>
            <a:spLocks noGrp="1"/>
          </p:cNvSpPr>
          <p:nvPr/>
        </p:nvSpPr>
        <p:spPr>
          <a:xfrm>
            <a:off x="6299200" y="2061369"/>
            <a:ext cx="50800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9" name="box-9-Top">
            <a:extLst>
              <a:ext uri="{FF2B5EF4-FFF2-40B4-BE49-F238E27FC236}">
                <ns2:creationId id="{B537C27B-09FD-4190-AB85-BDEC1CC90BD2}"/>
              </a:ext>
            </a:extLst>
          </p:cNvPr>
          <p:cNvSpPr>
            <a:spLocks noGrp="1"/>
          </p:cNvSpPr>
          <p:nvPr/>
        </p:nvSpPr>
        <p:spPr>
          <a:xfrm>
            <a:off x="6299200" y="3026569"/>
            <a:ext cx="1608634" cy="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10" name="box-9-Right">
            <a:extLst>
              <a:ext uri="{FF2B5EF4-FFF2-40B4-BE49-F238E27FC236}">
                <ns2:creationId id="{441442FD-17C4-44F6-AB50-EF55C23E6D7D}"/>
              </a:ext>
            </a:extLst>
          </p:cNvPr>
          <p:cNvSpPr>
            <a:spLocks noGrp="1"/>
          </p:cNvSpPr>
          <p:nvPr/>
        </p:nvSpPr>
        <p:spPr>
          <a:xfrm>
            <a:off x="7907834" y="3026569"/>
            <a:ext cx="0" cy="48895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11" name="box-9-Bottom">
            <a:extLst>
              <a:ext uri="{FF2B5EF4-FFF2-40B4-BE49-F238E27FC236}">
                <ns2:creationId id="{8EDA3BDF-148C-400D-8F64-4F084A3A900B}"/>
              </a:ext>
            </a:extLst>
          </p:cNvPr>
          <p:cNvSpPr>
            <a:spLocks noGrp="1"/>
          </p:cNvSpPr>
          <p:nvPr/>
        </p:nvSpPr>
        <p:spPr>
          <a:xfrm>
            <a:off x="6299200" y="3515519"/>
            <a:ext cx="1608634" cy="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12" name="box-9-Left">
            <a:extLst>
              <a:ext uri="{FF2B5EF4-FFF2-40B4-BE49-F238E27FC236}">
                <ns2:creationId id="{4647B26A-43C0-4DC2-9B34-7BECDC10112D}"/>
              </a:ext>
            </a:extLst>
          </p:cNvPr>
          <p:cNvSpPr>
            <a:spLocks noGrp="1"/>
          </p:cNvSpPr>
          <p:nvPr/>
        </p:nvSpPr>
        <p:spPr>
          <a:xfrm>
            <a:off x="6299200" y="3026569"/>
            <a:ext cx="0" cy="48895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13" name="box-10-Top">
            <a:extLst>
              <a:ext uri="{FF2B5EF4-FFF2-40B4-BE49-F238E27FC236}">
                <ns2:creationId id="{99167438-2E94-4624-A8D0-0FB4A11F2061}"/>
              </a:ext>
            </a:extLst>
          </p:cNvPr>
          <p:cNvSpPr>
            <a:spLocks noGrp="1"/>
          </p:cNvSpPr>
          <p:nvPr/>
        </p:nvSpPr>
        <p:spPr>
          <a:xfrm>
            <a:off x="8034834" y="3026569"/>
            <a:ext cx="1608733" cy="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14" name="box-10-Right">
            <a:extLst>
              <a:ext uri="{FF2B5EF4-FFF2-40B4-BE49-F238E27FC236}">
                <ns2:creationId id="{55B9B377-DCA0-4EFB-99F3-1B486019561E}"/>
              </a:ext>
            </a:extLst>
          </p:cNvPr>
          <p:cNvSpPr>
            <a:spLocks noGrp="1"/>
          </p:cNvSpPr>
          <p:nvPr/>
        </p:nvSpPr>
        <p:spPr>
          <a:xfrm>
            <a:off x="9643566" y="3026569"/>
            <a:ext cx="0" cy="48895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15" name="box-10-Bottom">
            <a:extLst>
              <a:ext uri="{FF2B5EF4-FFF2-40B4-BE49-F238E27FC236}">
                <ns2:creationId id="{7D40E319-6CDC-4F4E-8CC1-CA6747139F15}"/>
              </a:ext>
            </a:extLst>
          </p:cNvPr>
          <p:cNvSpPr>
            <a:spLocks noGrp="1"/>
          </p:cNvSpPr>
          <p:nvPr/>
        </p:nvSpPr>
        <p:spPr>
          <a:xfrm>
            <a:off x="8034834" y="3515519"/>
            <a:ext cx="1608733" cy="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16" name="box-10-Left">
            <a:extLst>
              <a:ext uri="{FF2B5EF4-FFF2-40B4-BE49-F238E27FC236}">
                <ns2:creationId id="{7A468BB0-1C31-4724-A1D6-C3E6ED663CC8}"/>
              </a:ext>
            </a:extLst>
          </p:cNvPr>
          <p:cNvSpPr>
            <a:spLocks noGrp="1"/>
          </p:cNvSpPr>
          <p:nvPr/>
        </p:nvSpPr>
        <p:spPr>
          <a:xfrm>
            <a:off x="8034834" y="3026569"/>
            <a:ext cx="0" cy="48895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17" name="box-11-Top">
            <a:extLst>
              <a:ext uri="{FF2B5EF4-FFF2-40B4-BE49-F238E27FC236}">
                <ns2:creationId id="{06789432-52AA-4C48-AB1B-BB1B597E8A04}"/>
              </a:ext>
            </a:extLst>
          </p:cNvPr>
          <p:cNvSpPr>
            <a:spLocks noGrp="1"/>
          </p:cNvSpPr>
          <p:nvPr/>
        </p:nvSpPr>
        <p:spPr>
          <a:xfrm>
            <a:off x="9770566" y="3026569"/>
            <a:ext cx="1608634" cy="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18" name="box-11-Right">
            <a:extLst>
              <a:ext uri="{FF2B5EF4-FFF2-40B4-BE49-F238E27FC236}">
                <ns2:creationId id="{BA18D4F0-8AD2-4F10-8AEA-E448A4BF45A5}"/>
              </a:ext>
            </a:extLst>
          </p:cNvPr>
          <p:cNvSpPr>
            <a:spLocks noGrp="1"/>
          </p:cNvSpPr>
          <p:nvPr/>
        </p:nvSpPr>
        <p:spPr>
          <a:xfrm>
            <a:off x="11379200" y="3026569"/>
            <a:ext cx="0" cy="48895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19" name="box-11-Bottom">
            <a:extLst>
              <a:ext uri="{FF2B5EF4-FFF2-40B4-BE49-F238E27FC236}">
                <ns2:creationId id="{3DE0F744-79B2-4934-BD22-3FAB45E810D0}"/>
              </a:ext>
            </a:extLst>
          </p:cNvPr>
          <p:cNvSpPr>
            <a:spLocks noGrp="1"/>
          </p:cNvSpPr>
          <p:nvPr/>
        </p:nvSpPr>
        <p:spPr>
          <a:xfrm>
            <a:off x="9770566" y="3515519"/>
            <a:ext cx="1608634" cy="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20" name="box-11-Left">
            <a:extLst>
              <a:ext uri="{FF2B5EF4-FFF2-40B4-BE49-F238E27FC236}">
                <ns2:creationId id="{5C359827-08E1-4570-9C62-735AD22B7E21}"/>
              </a:ext>
            </a:extLst>
          </p:cNvPr>
          <p:cNvSpPr>
            <a:spLocks noGrp="1"/>
          </p:cNvSpPr>
          <p:nvPr/>
        </p:nvSpPr>
        <p:spPr>
          <a:xfrm>
            <a:off x="9770566" y="3026569"/>
            <a:ext cx="0" cy="48895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21" name="box-12">
            <a:extLst>
              <a:ext uri="{FF2B5EF4-FFF2-40B4-BE49-F238E27FC236}">
                <ns2:creationId id="{A2E1C6AE-485B-4DE4-AF55-2C47F36550F1}"/>
              </a:ext>
            </a:extLst>
          </p:cNvPr>
          <p:cNvSpPr>
            <a:spLocks noGrp="1"/>
          </p:cNvSpPr>
          <p:nvPr/>
        </p:nvSpPr>
        <p:spPr>
          <a:xfrm>
            <a:off x="6299200" y="3693319"/>
            <a:ext cx="5080000" cy="609600"/>
          </a:xfrm>
          <a:prstGeom prst="rect">
            <a:avLst/>
          </a:prstGeom>
          <a:solidFill>
            <a:srgbClr val="E5EAE2"/>
          </a:solidFill>
          <a:ln w="0">
            <a:noFill/>
          </a:ln>
        </p:spPr>
      </p:sp>
      <p:sp>
        <p:nvSpPr>
          <p:cNvPr id="22" name="box-13-Top">
            <a:extLst>
              <a:ext uri="{FF2B5EF4-FFF2-40B4-BE49-F238E27FC236}">
                <ns2:creationId id="{B78E3653-CDF7-4917-8CB0-E89BC29E4E5F}"/>
              </a:ext>
            </a:extLst>
          </p:cNvPr>
          <p:cNvSpPr>
            <a:spLocks noGrp="1"/>
          </p:cNvSpPr>
          <p:nvPr/>
        </p:nvSpPr>
        <p:spPr>
          <a:xfrm>
            <a:off x="6299200" y="4480719"/>
            <a:ext cx="5080000" cy="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23" name="box-13-Right">
            <a:extLst>
              <a:ext uri="{FF2B5EF4-FFF2-40B4-BE49-F238E27FC236}">
                <ns2:creationId id="{32EA3629-BA66-4DBC-8A3F-31DEA7019F13}"/>
              </a:ext>
            </a:extLst>
          </p:cNvPr>
          <p:cNvSpPr>
            <a:spLocks noGrp="1"/>
          </p:cNvSpPr>
          <p:nvPr/>
        </p:nvSpPr>
        <p:spPr>
          <a:xfrm>
            <a:off x="11379200" y="4480719"/>
            <a:ext cx="0" cy="62230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24" name="box-13-Bottom">
            <a:extLst>
              <a:ext uri="{FF2B5EF4-FFF2-40B4-BE49-F238E27FC236}">
                <ns2:creationId id="{ED14FA6F-EF72-4FE5-A962-6433A7F97C03}"/>
              </a:ext>
            </a:extLst>
          </p:cNvPr>
          <p:cNvSpPr>
            <a:spLocks noGrp="1"/>
          </p:cNvSpPr>
          <p:nvPr/>
        </p:nvSpPr>
        <p:spPr>
          <a:xfrm>
            <a:off x="6299200" y="5103019"/>
            <a:ext cx="5080000" cy="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25" name="box-13-Left">
            <a:extLst>
              <a:ext uri="{FF2B5EF4-FFF2-40B4-BE49-F238E27FC236}">
                <ns2:creationId id="{8B89F34E-2E93-4B2A-A6C4-C08CC943ADD6}"/>
              </a:ext>
            </a:extLst>
          </p:cNvPr>
          <p:cNvSpPr>
            <a:spLocks noGrp="1"/>
          </p:cNvSpPr>
          <p:nvPr/>
        </p:nvSpPr>
        <p:spPr>
          <a:xfrm>
            <a:off x="6299200" y="4480719"/>
            <a:ext cx="0" cy="622300"/>
          </a:xfrm>
          <a:prstGeom prst="line">
            <a:avLst/>
          </a:prstGeom>
          <a:noFill/>
          <a:ln w="6350">
            <a:solidFill>
              <a:srgbClr val="C6DDD9"/>
            </a:solidFill>
          </a:ln>
        </p:spPr>
      </p:sp>
      <p:sp>
        <p:nvSpPr>
          <p:cNvPr id="26" name="box-14-Top">
            <a:extLst>
              <a:ext uri="{FF2B5EF4-FFF2-40B4-BE49-F238E27FC236}">
                <ns2:creationId id="{0FB43A5E-8269-47C4-8B8F-100C1CF9EFF8}"/>
              </a:ext>
            </a:extLst>
          </p:cNvPr>
          <p:cNvSpPr>
            <a:spLocks noGrp="1"/>
          </p:cNvSpPr>
          <p:nvPr/>
        </p:nvSpPr>
        <p:spPr>
          <a:xfrm>
            <a:off x="812800" y="6343650"/>
            <a:ext cx="10566400" cy="0"/>
          </a:xfrm>
          <a:prstGeom prst="line">
            <a:avLst/>
          </a:prstGeom>
          <a:noFill/>
          <a:ln w="6350">
            <a:solidFill>
              <a:srgbClr val="D7D2C7"/>
            </a:solidFill>
          </a:ln>
        </p:spPr>
      </p:sp>
      <p:sp>
        <p:nvSpPr>
          <p:cNvPr id="27" name="node-0">
            <a:extLst>
              <a:ext uri="{FF2B5EF4-FFF2-40B4-BE49-F238E27FC236}">
                <ns2:creationId id="{15B0FAB0-74B2-4332-A104-668692F213B5}"/>
              </a:ext>
            </a:extLst>
          </p:cNvPr>
          <p:cNvSpPr>
            <a:spLocks noGrp="1"/>
          </p:cNvSpPr>
          <p:nvPr/>
        </p:nvSpPr>
        <p:spPr>
          <a:xfrm>
            <a:off x="812800" y="3026569"/>
            <a:ext cx="1155700" cy="95885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28" name="node-1">
            <a:extLst>
              <a:ext uri="{FF2B5EF4-FFF2-40B4-BE49-F238E27FC236}">
                <ns2:creationId id="{87851B4D-451D-42A0-AF2E-EEC500927384}"/>
              </a:ext>
            </a:extLst>
          </p:cNvPr>
          <p:cNvSpPr>
            <a:spLocks noGrp="1"/>
          </p:cNvSpPr>
          <p:nvPr/>
        </p:nvSpPr>
        <p:spPr>
          <a:xfrm>
            <a:off x="2120900" y="3026569"/>
            <a:ext cx="1155700" cy="95885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29" name="node-2">
            <a:extLst>
              <a:ext uri="{FF2B5EF4-FFF2-40B4-BE49-F238E27FC236}">
                <ns2:creationId id="{B2F8E8E7-4F6A-4F41-AEEC-C3EEE7B772F3}"/>
              </a:ext>
            </a:extLst>
          </p:cNvPr>
          <p:cNvSpPr>
            <a:spLocks noGrp="1"/>
          </p:cNvSpPr>
          <p:nvPr/>
        </p:nvSpPr>
        <p:spPr>
          <a:xfrm>
            <a:off x="3429000" y="3026569"/>
            <a:ext cx="1155700" cy="95885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0" name="node-3">
            <a:extLst>
              <a:ext uri="{FF2B5EF4-FFF2-40B4-BE49-F238E27FC236}">
                <ns2:creationId id="{CBE0AD3A-F968-48E5-8A00-D4CF5E377CD9}"/>
              </a:ext>
            </a:extLst>
          </p:cNvPr>
          <p:cNvSpPr>
            <a:spLocks noGrp="1"/>
          </p:cNvSpPr>
          <p:nvPr/>
        </p:nvSpPr>
        <p:spPr>
          <a:xfrm>
            <a:off x="4737100" y="3026569"/>
            <a:ext cx="1155700" cy="95885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1" name="node-4">
            <a:extLst>
              <a:ext uri="{FF2B5EF4-FFF2-40B4-BE49-F238E27FC236}">
                <ns2:creationId id="{6DFC3A81-6E66-4756-A9A8-22390B88636B}"/>
              </a:ext>
            </a:extLst>
          </p:cNvPr>
          <p:cNvSpPr>
            <a:spLocks noGrp="1"/>
          </p:cNvSpPr>
          <p:nvPr/>
        </p:nvSpPr>
        <p:spPr>
          <a:xfrm>
            <a:off x="6299200" y="3026569"/>
            <a:ext cx="1608634" cy="48895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2" name="node-5">
            <a:extLst>
              <a:ext uri="{FF2B5EF4-FFF2-40B4-BE49-F238E27FC236}">
                <ns2:creationId id="{4B85CAA4-46C2-49F4-B4E8-D5B148876659}"/>
              </a:ext>
            </a:extLst>
          </p:cNvPr>
          <p:cNvSpPr>
            <a:spLocks noGrp="1"/>
          </p:cNvSpPr>
          <p:nvPr/>
        </p:nvSpPr>
        <p:spPr>
          <a:xfrm>
            <a:off x="8034834" y="3026569"/>
            <a:ext cx="1608733" cy="48895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3" name="node-6">
            <a:extLst>
              <a:ext uri="{FF2B5EF4-FFF2-40B4-BE49-F238E27FC236}">
                <ns2:creationId id="{E86A9FFA-F3D7-4530-8148-D420DAFED0E1}"/>
              </a:ext>
            </a:extLst>
          </p:cNvPr>
          <p:cNvSpPr>
            <a:spLocks noGrp="1"/>
          </p:cNvSpPr>
          <p:nvPr/>
        </p:nvSpPr>
        <p:spPr>
          <a:xfrm>
            <a:off x="9770566" y="3026569"/>
            <a:ext cx="1608634" cy="48895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4" name="node-7">
            <a:extLst>
              <a:ext uri="{FF2B5EF4-FFF2-40B4-BE49-F238E27FC236}">
                <ns2:creationId id="{DD238EDA-EAAF-45D5-BEBE-9C053CC7A9F8}"/>
              </a:ext>
            </a:extLst>
          </p:cNvPr>
          <p:cNvSpPr>
            <a:spLocks noGrp="1"/>
          </p:cNvSpPr>
          <p:nvPr/>
        </p:nvSpPr>
        <p:spPr>
          <a:xfrm>
            <a:off x="6299200" y="3693319"/>
            <a:ext cx="5080000" cy="60960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5" name="node-8">
            <a:extLst>
              <a:ext uri="{FF2B5EF4-FFF2-40B4-BE49-F238E27FC236}">
                <ns2:creationId id="{EE1A3F38-60D9-4D9B-BB62-BADDBE5C7B24}"/>
              </a:ext>
            </a:extLst>
          </p:cNvPr>
          <p:cNvSpPr>
            <a:spLocks noGrp="1"/>
          </p:cNvSpPr>
          <p:nvPr/>
        </p:nvSpPr>
        <p:spPr>
          <a:xfrm>
            <a:off x="6299200" y="4480719"/>
            <a:ext cx="5080000" cy="622300"/>
          </a:xfrm>
          <a:prstGeom prst="rect">
            <a:avLst/>
          </a:prstGeom>
          <a:noFill/>
          <a:ln w="0">
            <a:noFill/>
          </a:ln>
        </p:spPr>
      </p:sp>
      <p:cxnSp>
        <p:nvCxnSpPr>
          <p:cNvPr id="106" name=""/>
          <p:cNvCxnSpPr>
            <a:stCxn id="27" idx="3"/>
            <a:endCxn id="28" idx="1"/>
          </p:cNvCxnSpPr>
          <p:nvPr/>
        </p:nvCxnSpPr>
        <p:spPr>
          <a:xfrm>
            <a:off x="1968500" y="3505994"/>
            <a:ext cx="152400" cy="0"/>
          </a:xfrm>
          <a:prstGeom prst="straightConnector1">
            <a:avLst/>
          </a:prstGeom>
          <a:ln w="11430">
            <a:solidFill>
              <a:srgbClr val="5F6971"/>
            </a:solidFill>
            <a:tailEnd type="triangle" w="sm" len="sm"/>
          </a:ln>
        </p:spPr>
      </p:cxnSp>
      <p:cxnSp>
        <p:nvCxnSpPr>
          <p:cNvPr id="107" name=""/>
          <p:cNvCxnSpPr>
            <a:stCxn id="28" idx="3"/>
            <a:endCxn id="29" idx="1"/>
          </p:cNvCxnSpPr>
          <p:nvPr/>
        </p:nvCxnSpPr>
        <p:spPr>
          <a:xfrm>
            <a:off x="3276600" y="3505994"/>
            <a:ext cx="152400" cy="0"/>
          </a:xfrm>
          <a:prstGeom prst="straightConnector1">
            <a:avLst/>
          </a:prstGeom>
          <a:ln w="11430">
            <a:solidFill>
              <a:srgbClr val="5F6971"/>
            </a:solidFill>
            <a:tailEnd type="triangle" w="sm" len="sm"/>
          </a:ln>
        </p:spPr>
      </p:cxnSp>
      <p:cxnSp>
        <p:nvCxnSpPr>
          <p:cNvPr id="108" name=""/>
          <p:cNvCxnSpPr>
            <a:stCxn id="29" idx="3"/>
            <a:endCxn id="30" idx="1"/>
          </p:cNvCxnSpPr>
          <p:nvPr/>
        </p:nvCxnSpPr>
        <p:spPr>
          <a:xfrm>
            <a:off x="4584700" y="3505994"/>
            <a:ext cx="152400" cy="0"/>
          </a:xfrm>
          <a:prstGeom prst="straightConnector1">
            <a:avLst/>
          </a:prstGeom>
          <a:ln w="11430">
            <a:solidFill>
              <a:srgbClr val="5F6971"/>
            </a:solidFill>
            <a:tailEnd type="triangle" w="sm" len="sm"/>
          </a:ln>
        </p:spPr>
      </p:cxnSp>
      <p:cxnSp>
        <p:nvCxnSpPr>
          <p:cNvPr id="109" name=""/>
          <p:cNvCxnSpPr>
            <a:stCxn id="31" idx="2"/>
            <a:endCxn id="34" idx="0"/>
          </p:cNvCxnSpPr>
          <p:nvPr/>
        </p:nvCxnSpPr>
        <p:spPr>
          <a:xfrm>
            <a:off x="7103517" y="3515519"/>
            <a:ext cx="1735683" cy="177800"/>
          </a:xfrm>
          <a:prstGeom prst="bentConnector4">
            <a:avLst>
              <a:gd name="adj1" fmla="val 0"/>
              <a:gd name="adj2" fmla="val 50000"/>
            </a:avLst>
          </a:prstGeom>
          <a:ln w="11430">
            <a:solidFill>
              <a:srgbClr val="5F6971"/>
            </a:solidFill>
            <a:tailEnd type="triangle" w="sm" len="sm"/>
          </a:ln>
        </p:spPr>
      </p:cxnSp>
      <p:cxnSp>
        <p:nvCxnSpPr>
          <p:cNvPr id="110" name=""/>
          <p:cNvCxnSpPr>
            <a:stCxn id="32" idx="2"/>
            <a:endCxn id="34" idx="0"/>
          </p:cNvCxnSpPr>
          <p:nvPr/>
        </p:nvCxnSpPr>
        <p:spPr>
          <a:xfrm flipH="1">
            <a:off x="8839200" y="3515519"/>
            <a:ext cx="1" cy="177800"/>
          </a:xfrm>
          <a:prstGeom prst="straightConnector1">
            <a:avLst/>
          </a:prstGeom>
          <a:ln w="11430">
            <a:solidFill>
              <a:srgbClr val="5F6971"/>
            </a:solidFill>
            <a:tailEnd type="triangle" w="sm" len="sm"/>
          </a:ln>
        </p:spPr>
      </p:cxnSp>
      <p:cxnSp>
        <p:nvCxnSpPr>
          <p:cNvPr id="111" name=""/>
          <p:cNvCxnSpPr>
            <a:stCxn id="33" idx="2"/>
            <a:endCxn id="34" idx="0"/>
          </p:cNvCxnSpPr>
          <p:nvPr/>
        </p:nvCxnSpPr>
        <p:spPr>
          <a:xfrm flipH="1">
            <a:off x="8839200" y="3515519"/>
            <a:ext cx="1735683" cy="177800"/>
          </a:xfrm>
          <a:prstGeom prst="bentConnector4">
            <a:avLst>
              <a:gd name="adj1" fmla="val 0"/>
              <a:gd name="adj2" fmla="val 50000"/>
            </a:avLst>
          </a:prstGeom>
          <a:ln w="11430">
            <a:solidFill>
              <a:srgbClr val="5F6971"/>
            </a:solidFill>
            <a:tailEnd type="triangle" w="sm" len="sm"/>
          </a:ln>
        </p:spPr>
      </p:cxnSp>
      <p:cxnSp>
        <p:nvCxnSpPr>
          <p:cNvPr id="112" name=""/>
          <p:cNvCxnSpPr>
            <a:stCxn id="34" idx="2"/>
            <a:endCxn id="35" idx="0"/>
          </p:cNvCxnSpPr>
          <p:nvPr/>
        </p:nvCxnSpPr>
        <p:spPr>
          <a:xfrm>
            <a:off x="8839200" y="4302919"/>
            <a:ext cx="0" cy="177800"/>
          </a:xfrm>
          <a:prstGeom prst="straightConnector1">
            <a:avLst/>
          </a:prstGeom>
          <a:ln w="11430">
            <a:solidFill>
              <a:srgbClr val="5F6971"/>
            </a:solidFill>
            <a:tailEnd type="triangle" w="sm" len="sm"/>
          </a:ln>
        </p:spPr>
      </p:cxnSp>
      <p:pic>
        <p:nvPicPr>
          <p:cNvPr id="113" name=""/>
          <p:cNvPicPr>
            <a:picLocks noChangeAspect="1"/>
          </p:cNvPicPr>
          <p:nvPr/>
        </p:nvPicPr>
        <p:blipFill>
          <a:blip ns3:embed="R1a50a7cc11bd43df"/>
          <a:stretch/>
        </p:blipFill>
        <p:spPr>
          <a:xfrm>
            <a:off x="812800" y="228600"/>
            <a:ext cx="2063750" cy="381000"/>
          </a:xfrm>
          <a:prstGeom prst="rect">
            <a:avLst/>
          </a:prstGeom>
        </p:spPr>
      </p:pic>
      <p:pic>
        <p:nvPicPr>
          <p:cNvPr id="114" name=""/>
          <p:cNvPicPr>
            <a:picLocks noChangeAspect="1"/>
          </p:cNvPicPr>
          <p:nvPr/>
        </p:nvPicPr>
        <p:blipFill>
          <a:blip ns3:embed="Rdec86f0d56a342d1">
            <a:extLst>
              <a:ext uri="{96DAC541-7B7A-43D3-8B79-37D633B846F1}">
                <ns4:svgBlip ns3:embed="Ra831bf9103d7418c"/>
              </a:ext>
            </a:extLst>
          </a:blip>
          <a:stretch/>
        </p:blipFill>
        <p:spPr>
          <a:xfrm>
            <a:off x="1238250" y="3178969"/>
            <a:ext cx="304800" cy="304800"/>
          </a:xfrm>
          <a:prstGeom prst="rect">
            <a:avLst/>
          </a:prstGeom>
        </p:spPr>
      </p:pic>
      <p:pic>
        <p:nvPicPr>
          <p:cNvPr id="115" name=""/>
          <p:cNvPicPr>
            <a:picLocks noChangeAspect="1"/>
          </p:cNvPicPr>
          <p:nvPr/>
        </p:nvPicPr>
        <p:blipFill>
          <a:blip ns3:embed="Rfbfd7b7fd13c400e">
            <a:extLst>
              <a:ext uri="{96DAC541-7B7A-43D3-8B79-37D633B846F1}">
                <ns4:svgBlip ns3:embed="Reb6040eedfc74b31"/>
              </a:ext>
            </a:extLst>
          </a:blip>
          <a:stretch/>
        </p:blipFill>
        <p:spPr>
          <a:xfrm>
            <a:off x="2546350" y="3178969"/>
            <a:ext cx="304800" cy="304800"/>
          </a:xfrm>
          <a:prstGeom prst="rect">
            <a:avLst/>
          </a:prstGeom>
        </p:spPr>
      </p:pic>
      <p:pic>
        <p:nvPicPr>
          <p:cNvPr id="116" name=""/>
          <p:cNvPicPr>
            <a:picLocks noChangeAspect="1"/>
          </p:cNvPicPr>
          <p:nvPr/>
        </p:nvPicPr>
        <p:blipFill>
          <a:blip ns3:embed="Rb36161ffdda74d03">
            <a:extLst>
              <a:ext uri="{96DAC541-7B7A-43D3-8B79-37D633B846F1}">
                <ns4:svgBlip ns3:embed="R371443e4c1b54d12"/>
              </a:ext>
            </a:extLst>
          </a:blip>
          <a:stretch/>
        </p:blipFill>
        <p:spPr>
          <a:xfrm>
            <a:off x="3854450" y="3178969"/>
            <a:ext cx="304800" cy="304800"/>
          </a:xfrm>
          <a:prstGeom prst="rect">
            <a:avLst/>
          </a:prstGeom>
        </p:spPr>
      </p:pic>
      <p:pic>
        <p:nvPicPr>
          <p:cNvPr id="117" name=""/>
          <p:cNvPicPr>
            <a:picLocks noChangeAspect="1"/>
          </p:cNvPicPr>
          <p:nvPr/>
        </p:nvPicPr>
        <p:blipFill>
          <a:blip ns3:embed="R7309488068d5465f">
            <a:extLst>
              <a:ext uri="{96DAC541-7B7A-43D3-8B79-37D633B846F1}">
                <ns4:svgBlip ns3:embed="R8515c970ddd140a3"/>
              </a:ext>
            </a:extLst>
          </a:blip>
          <a:stretch/>
        </p:blipFill>
        <p:spPr>
          <a:xfrm>
            <a:off x="5162550" y="3178969"/>
            <a:ext cx="304800" cy="304800"/>
          </a:xfrm>
          <a:prstGeom prst="rect">
            <a:avLst/>
          </a:prstGeom>
        </p:spPr>
      </p:pic>
      <p:pic>
        <p:nvPicPr>
          <p:cNvPr id="118" name=""/>
          <p:cNvPicPr>
            <a:picLocks noChangeAspect="1"/>
          </p:cNvPicPr>
          <p:nvPr/>
        </p:nvPicPr>
        <p:blipFill>
          <a:blip ns3:embed="R924c6d21ec3c4049">
            <a:extLst>
              <a:ext uri="{96DAC541-7B7A-43D3-8B79-37D633B846F1}">
                <ns4:svgBlip ns3:embed="Rf75e072a9f034b52"/>
              </a:ext>
            </a:extLst>
          </a:blip>
          <a:stretch/>
        </p:blipFill>
        <p:spPr>
          <a:xfrm>
            <a:off x="812800" y="4160044"/>
            <a:ext cx="203200" cy="203200"/>
          </a:xfrm>
          <a:prstGeom prst="rect">
            <a:avLst/>
          </a:prstGeom>
        </p:spPr>
      </p:pic>
      <p:pic>
        <p:nvPicPr>
          <p:cNvPr id="119" name=""/>
          <p:cNvPicPr>
            <a:picLocks noChangeAspect="1"/>
          </p:cNvPicPr>
          <p:nvPr/>
        </p:nvPicPr>
        <p:blipFill>
          <a:blip ns3:embed="R4da46a2c9a334c93">
            <a:extLst>
              <a:ext uri="{96DAC541-7B7A-43D3-8B79-37D633B846F1}">
                <ns4:svgBlip ns3:embed="Rf7d4d7a182b44cbc"/>
              </a:ext>
            </a:extLst>
          </a:blip>
          <a:stretch/>
        </p:blipFill>
        <p:spPr>
          <a:xfrm>
            <a:off x="7528322" y="3845719"/>
            <a:ext cx="304800" cy="304800"/>
          </a:xfrm>
          <a:prstGeom prst="rect">
            <a:avLst/>
          </a:prstGeom>
        </p:spPr>
      </p:pic>
      <p:pic>
        <p:nvPicPr>
          <p:cNvPr id="120" name=""/>
          <p:cNvPicPr>
            <a:picLocks noChangeAspect="1"/>
          </p:cNvPicPr>
          <p:nvPr/>
        </p:nvPicPr>
        <p:blipFill>
          <a:blip ns3:embed="R98818937037a4c8d">
            <a:extLst>
              <a:ext uri="{96DAC541-7B7A-43D3-8B79-37D633B846F1}">
                <ns4:svgBlip ns3:embed="R5f41a5edfb9f405a"/>
              </a:ext>
            </a:extLst>
          </a:blip>
          <a:stretch/>
        </p:blipFill>
        <p:spPr>
          <a:xfrm>
            <a:off x="7468989" y="4639469"/>
            <a:ext cx="304800" cy="304800"/>
          </a:xfrm>
          <a:prstGeom prst="rect">
            <a:avLst/>
          </a:prstGeom>
        </p:spPr>
      </p:pic>
      <p:sp>
        <p:nvSpPr>
          <p:cNvPr id="51" name="slide-12-text-0">
            <a:extLst>
              <a:ext uri="{FF2B5EF4-FFF2-40B4-BE49-F238E27FC236}">
                <ns2:creationId id="{128BD38D-3516-4CB1-B407-3F24AF910DBC}"/>
              </a:ext>
            </a:extLst>
          </p:cNvPr>
          <p:cNvSpPr>
            <a:spLocks noGrp="1"/>
          </p:cNvSpPr>
          <p:nvPr/>
        </p:nvSpPr>
        <p:spPr>
          <a:xfrm>
            <a:off x="9720759" y="330200"/>
            <a:ext cx="1887041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PAPER / APPENDIX</a:t>
            </a:r>
          </a:p>
        </p:txBody>
      </p:sp>
      <p:sp>
        <p:nvSpPr>
          <p:cNvPr id="52" name="slide-12-text-1">
            <a:extLst>
              <a:ext uri="{FF2B5EF4-FFF2-40B4-BE49-F238E27FC236}">
                <ns2:creationId id="{89853D65-F2F8-4BAB-BDEA-16C2001EE696}"/>
              </a:ext>
            </a:extLst>
          </p:cNvPr>
          <p:cNvSpPr>
            <a:spLocks noGrp="1"/>
          </p:cNvSpPr>
          <p:nvPr/>
        </p:nvSpPr>
        <p:spPr>
          <a:xfrm>
            <a:off x="812800" y="939800"/>
            <a:ext cx="3856335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137B7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137B70"/>
                </a:solidFill>
                <a:latin typeface="Courier New"/>
                <a:ea typeface="Courier New"/>
                <a:cs typeface="Courier New"/>
              </a:rPr>
              <a:t>APPENDIX B / EDITABLE ARCHITECTURES</a:t>
            </a:r>
          </a:p>
        </p:txBody>
      </p:sp>
      <p:sp>
        <p:nvSpPr>
          <p:cNvPr id="53" name="slide-12-text-2">
            <a:extLst>
              <a:ext uri="{FF2B5EF4-FFF2-40B4-BE49-F238E27FC236}">
                <ns2:creationId id="{B359F0F1-382C-4671-BC61-857F125923E8}"/>
              </a:ext>
            </a:extLst>
          </p:cNvPr>
          <p:cNvSpPr>
            <a:spLocks noGrp="1"/>
          </p:cNvSpPr>
          <p:nvPr/>
        </p:nvSpPr>
        <p:spPr>
          <a:xfrm>
            <a:off x="812800" y="1289050"/>
            <a:ext cx="6522145" cy="577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600" b="0" i="0" spc="-72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3600" b="0" i="0" spc="-72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Let shapes explain relationships.</a:t>
            </a:r>
          </a:p>
        </p:txBody>
      </p:sp>
      <p:sp>
        <p:nvSpPr>
          <p:cNvPr id="54" name="slide-12-text-3">
            <a:extLst>
              <a:ext uri="{FF2B5EF4-FFF2-40B4-BE49-F238E27FC236}">
                <ns2:creationId id="{6B227ED8-3336-4FF4-9C96-43FF12051444}"/>
              </a:ext>
            </a:extLst>
          </p:cNvPr>
          <p:cNvSpPr>
            <a:spLocks noGrp="1"/>
          </p:cNvSpPr>
          <p:nvPr/>
        </p:nvSpPr>
        <p:spPr>
          <a:xfrm>
            <a:off x="812800" y="2226469"/>
            <a:ext cx="2363589" cy="349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000" b="0" i="0" spc="-40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2000" b="0" i="0" spc="-40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01 / Sequential flow</a:t>
            </a:r>
          </a:p>
        </p:txBody>
      </p:sp>
      <p:sp>
        <p:nvSpPr>
          <p:cNvPr id="55" name="slide-12-text-4">
            <a:extLst>
              <a:ext uri="{FF2B5EF4-FFF2-40B4-BE49-F238E27FC236}">
                <ns2:creationId id="{D138E7A2-86A2-4DAC-B913-39618827908A}"/>
              </a:ext>
            </a:extLst>
          </p:cNvPr>
          <p:cNvSpPr>
            <a:spLocks noGrp="1"/>
          </p:cNvSpPr>
          <p:nvPr/>
        </p:nvSpPr>
        <p:spPr>
          <a:xfrm>
            <a:off x="812800" y="2626519"/>
            <a:ext cx="360303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For methods, handoffs and stage progression.</a:t>
            </a:r>
          </a:p>
        </p:txBody>
      </p:sp>
      <p:sp>
        <p:nvSpPr>
          <p:cNvPr id="56" name="slide-12-text-5">
            <a:extLst>
              <a:ext uri="{FF2B5EF4-FFF2-40B4-BE49-F238E27FC236}">
                <ns2:creationId id="{59AA2EA3-192E-4FBE-B299-5360FA0B4537}"/>
              </a:ext>
            </a:extLst>
          </p:cNvPr>
          <p:cNvSpPr>
            <a:spLocks noGrp="1"/>
          </p:cNvSpPr>
          <p:nvPr/>
        </p:nvSpPr>
        <p:spPr>
          <a:xfrm>
            <a:off x="1060152" y="3610769"/>
            <a:ext cx="889496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Question</a:t>
            </a:r>
          </a:p>
        </p:txBody>
      </p:sp>
      <p:sp>
        <p:nvSpPr>
          <p:cNvPr id="57" name="slide-12-text-6">
            <a:extLst>
              <a:ext uri="{FF2B5EF4-FFF2-40B4-BE49-F238E27FC236}">
                <ns2:creationId id="{E3524AA8-CC22-4DEE-91AB-8FDAA9C5EACE}"/>
              </a:ext>
            </a:extLst>
          </p:cNvPr>
          <p:cNvSpPr>
            <a:spLocks noGrp="1"/>
          </p:cNvSpPr>
          <p:nvPr/>
        </p:nvSpPr>
        <p:spPr>
          <a:xfrm>
            <a:off x="2359124" y="3610769"/>
            <a:ext cx="907852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Evidence</a:t>
            </a:r>
          </a:p>
        </p:txBody>
      </p:sp>
      <p:sp>
        <p:nvSpPr>
          <p:cNvPr id="58" name="slide-12-text-7">
            <a:extLst>
              <a:ext uri="{FF2B5EF4-FFF2-40B4-BE49-F238E27FC236}">
                <ns2:creationId id="{89956A04-E5B3-40D8-9B5F-34730E5B1E6C}"/>
              </a:ext>
            </a:extLst>
          </p:cNvPr>
          <p:cNvSpPr>
            <a:spLocks noGrp="1"/>
          </p:cNvSpPr>
          <p:nvPr/>
        </p:nvSpPr>
        <p:spPr>
          <a:xfrm>
            <a:off x="3736181" y="3610769"/>
            <a:ext cx="769938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Review</a:t>
            </a:r>
          </a:p>
        </p:txBody>
      </p:sp>
      <p:sp>
        <p:nvSpPr>
          <p:cNvPr id="59" name="slide-12-text-8">
            <a:extLst>
              <a:ext uri="{FF2B5EF4-FFF2-40B4-BE49-F238E27FC236}">
                <ns2:creationId id="{1E565C44-FFAF-47A6-AADB-977F3003951B}"/>
              </a:ext>
            </a:extLst>
          </p:cNvPr>
          <p:cNvSpPr>
            <a:spLocks noGrp="1"/>
          </p:cNvSpPr>
          <p:nvPr/>
        </p:nvSpPr>
        <p:spPr>
          <a:xfrm>
            <a:off x="4911030" y="3610769"/>
            <a:ext cx="103634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Publication</a:t>
            </a:r>
          </a:p>
        </p:txBody>
      </p:sp>
      <p:sp>
        <p:nvSpPr>
          <p:cNvPr id="60" name="slide-12-text-9">
            <a:extLst>
              <a:ext uri="{FF2B5EF4-FFF2-40B4-BE49-F238E27FC236}">
                <ns2:creationId id="{6A115463-BEEE-4BC2-B555-D63DDBD9CC03}"/>
              </a:ext>
            </a:extLst>
          </p:cNvPr>
          <p:cNvSpPr>
            <a:spLocks noGrp="1"/>
          </p:cNvSpPr>
          <p:nvPr/>
        </p:nvSpPr>
        <p:spPr>
          <a:xfrm>
            <a:off x="1143000" y="4163219"/>
            <a:ext cx="3217366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Insufficient review → Refine the question</a:t>
            </a:r>
          </a:p>
        </p:txBody>
      </p:sp>
      <p:sp>
        <p:nvSpPr>
          <p:cNvPr id="61" name="slide-12-text-10">
            <a:extLst>
              <a:ext uri="{FF2B5EF4-FFF2-40B4-BE49-F238E27FC236}">
                <ns2:creationId id="{276AAD54-89C5-4E7C-B31C-0B6475EB22F6}"/>
              </a:ext>
            </a:extLst>
          </p:cNvPr>
          <p:cNvSpPr>
            <a:spLocks noGrp="1"/>
          </p:cNvSpPr>
          <p:nvPr/>
        </p:nvSpPr>
        <p:spPr>
          <a:xfrm>
            <a:off x="6299200" y="2226469"/>
            <a:ext cx="2960191" cy="349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000" b="0" i="0" spc="-40">
                <a:solidFill>
                  <a:srgbClr val="0B0F19"/>
                </a:solidFill>
                <a:latin typeface="Georgia"/>
                <a:ea typeface="Georgia"/>
                <a:cs typeface="Georgia"/>
              </a:defRPr>
            </a:pPr>
            <a:r>
              <a:rPr sz="2000" b="0" i="0" spc="-40">
                <a:solidFill>
                  <a:srgbClr val="0B0F19"/>
                </a:solidFill>
                <a:latin typeface="Georgia"/>
                <a:ea typeface="Georgia"/>
                <a:cs typeface="Georgia"/>
              </a:rPr>
              <a:t>02 / Layered architecture</a:t>
            </a:r>
          </a:p>
        </p:txBody>
      </p:sp>
      <p:sp>
        <p:nvSpPr>
          <p:cNvPr id="62" name="slide-12-text-11">
            <a:extLst>
              <a:ext uri="{FF2B5EF4-FFF2-40B4-BE49-F238E27FC236}">
                <ns2:creationId id="{F793B051-8552-4C24-B77C-08F7146C21A2}"/>
              </a:ext>
            </a:extLst>
          </p:cNvPr>
          <p:cNvSpPr>
            <a:spLocks noGrp="1"/>
          </p:cNvSpPr>
          <p:nvPr/>
        </p:nvSpPr>
        <p:spPr>
          <a:xfrm>
            <a:off x="6299200" y="2626519"/>
            <a:ext cx="2780109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For inputs, judgement and outputs.</a:t>
            </a:r>
          </a:p>
        </p:txBody>
      </p:sp>
      <p:sp>
        <p:nvSpPr>
          <p:cNvPr id="63" name="slide-12-text-12">
            <a:extLst>
              <a:ext uri="{FF2B5EF4-FFF2-40B4-BE49-F238E27FC236}">
                <ns2:creationId id="{3F31EC3C-2754-4D4E-851B-EDF3D6840FAA}"/>
              </a:ext>
            </a:extLst>
          </p:cNvPr>
          <p:cNvSpPr>
            <a:spLocks noGrp="1"/>
          </p:cNvSpPr>
          <p:nvPr/>
        </p:nvSpPr>
        <p:spPr>
          <a:xfrm>
            <a:off x="6773069" y="3172619"/>
            <a:ext cx="889496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Question</a:t>
            </a:r>
          </a:p>
        </p:txBody>
      </p:sp>
      <p:sp>
        <p:nvSpPr>
          <p:cNvPr id="64" name="slide-12-text-13">
            <a:extLst>
              <a:ext uri="{FF2B5EF4-FFF2-40B4-BE49-F238E27FC236}">
                <ns2:creationId id="{2083D5FE-73CC-4106-9D16-1A1F70F67F38}"/>
              </a:ext>
            </a:extLst>
          </p:cNvPr>
          <p:cNvSpPr>
            <a:spLocks noGrp="1"/>
          </p:cNvSpPr>
          <p:nvPr/>
        </p:nvSpPr>
        <p:spPr>
          <a:xfrm>
            <a:off x="8536285" y="3172619"/>
            <a:ext cx="83433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Sources</a:t>
            </a:r>
          </a:p>
        </p:txBody>
      </p:sp>
      <p:sp>
        <p:nvSpPr>
          <p:cNvPr id="65" name="slide-12-text-14">
            <a:extLst>
              <a:ext uri="{FF2B5EF4-FFF2-40B4-BE49-F238E27FC236}">
                <ns2:creationId id="{6E4DD950-26C6-4864-A3EA-121680C0A1CC}"/>
              </a:ext>
            </a:extLst>
          </p:cNvPr>
          <p:cNvSpPr>
            <a:spLocks noGrp="1"/>
          </p:cNvSpPr>
          <p:nvPr/>
        </p:nvSpPr>
        <p:spPr>
          <a:xfrm>
            <a:off x="10157321" y="3172619"/>
            <a:ext cx="1063625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Constraints</a:t>
            </a:r>
          </a:p>
        </p:txBody>
      </p:sp>
      <p:sp>
        <p:nvSpPr>
          <p:cNvPr id="66" name="slide-12-text-15">
            <a:extLst>
              <a:ext uri="{FF2B5EF4-FFF2-40B4-BE49-F238E27FC236}">
                <ns2:creationId id="{3CA3C1E8-E2DA-44C4-807A-3E029EFBE27F}"/>
              </a:ext>
            </a:extLst>
          </p:cNvPr>
          <p:cNvSpPr>
            <a:spLocks noGrp="1"/>
          </p:cNvSpPr>
          <p:nvPr/>
        </p:nvSpPr>
        <p:spPr>
          <a:xfrm>
            <a:off x="7985522" y="3896519"/>
            <a:ext cx="2393057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Shared review / Judgement</a:t>
            </a:r>
          </a:p>
        </p:txBody>
      </p:sp>
      <p:sp>
        <p:nvSpPr>
          <p:cNvPr id="67" name="slide-12-text-16">
            <a:extLst>
              <a:ext uri="{FF2B5EF4-FFF2-40B4-BE49-F238E27FC236}">
                <ns2:creationId id="{1C7C6DB4-5E08-4242-9DE9-32C5718C49D7}"/>
              </a:ext>
            </a:extLst>
          </p:cNvPr>
          <p:cNvSpPr>
            <a:spLocks noGrp="1"/>
          </p:cNvSpPr>
          <p:nvPr/>
        </p:nvSpPr>
        <p:spPr>
          <a:xfrm>
            <a:off x="7926189" y="4690269"/>
            <a:ext cx="2511723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0B0F19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0B0F19"/>
                </a:solidFill>
                <a:latin typeface="Arial"/>
                <a:ea typeface="Arial"/>
                <a:cs typeface="Arial"/>
              </a:rPr>
              <a:t>Shared record for publication</a:t>
            </a:r>
          </a:p>
        </p:txBody>
      </p:sp>
      <p:sp>
        <p:nvSpPr>
          <p:cNvPr id="68" name="slide-12-text-17">
            <a:extLst>
              <a:ext uri="{FF2B5EF4-FFF2-40B4-BE49-F238E27FC236}">
                <ns2:creationId id="{8E2A279A-7704-45AC-A829-33B7CE19D5D4}"/>
              </a:ext>
            </a:extLst>
          </p:cNvPr>
          <p:cNvSpPr>
            <a:spLocks noGrp="1"/>
          </p:cNvSpPr>
          <p:nvPr/>
        </p:nvSpPr>
        <p:spPr>
          <a:xfrm>
            <a:off x="812800" y="5306219"/>
            <a:ext cx="8898037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5F6971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5F6971"/>
                </a:solidFill>
                <a:latin typeface="Arial"/>
                <a:ea typeface="Arial"/>
                <a:cs typeface="Arial"/>
              </a:rPr>
              <a:t>Editable native shapes and connectors; selectable text. Maintain architecture, icons and backgrounds separately.</a:t>
            </a:r>
          </a:p>
        </p:txBody>
      </p:sp>
      <p:sp>
        <p:nvSpPr>
          <p:cNvPr id="69" name="slide-12-text-18">
            <a:extLst>
              <a:ext uri="{FF2B5EF4-FFF2-40B4-BE49-F238E27FC236}">
                <ns2:creationId id="{4CED26A8-6C65-47BC-94E4-AAB74A780661}"/>
              </a:ext>
            </a:extLst>
          </p:cNvPr>
          <p:cNvSpPr>
            <a:spLocks noGrp="1"/>
          </p:cNvSpPr>
          <p:nvPr/>
        </p:nvSpPr>
        <p:spPr>
          <a:xfrm>
            <a:off x="812800" y="64770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ASF · TEMPLATE EXPLORATION</a:t>
            </a:r>
          </a:p>
        </p:txBody>
      </p:sp>
      <p:sp>
        <p:nvSpPr>
          <p:cNvPr id="70" name="slide-12-text-19">
            <a:extLst>
              <a:ext uri="{FF2B5EF4-FFF2-40B4-BE49-F238E27FC236}">
                <ns2:creationId id="{06BDB3FB-BD85-4CBE-87B8-24CC223A802F}"/>
              </a:ext>
            </a:extLst>
          </p:cNvPr>
          <p:cNvSpPr>
            <a:spLocks noGrp="1"/>
          </p:cNvSpPr>
          <p:nvPr/>
        </p:nvSpPr>
        <p:spPr>
          <a:xfrm>
            <a:off x="9928126" y="6477000"/>
            <a:ext cx="1679674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5F6971"/>
                </a:solidFill>
                <a:latin typeface="Courier New"/>
                <a:ea typeface="Courier New"/>
                <a:cs typeface="Courier New"/>
              </a:rPr>
              <a:t>APPENDIX 2 / 2</a:t>
            </a:r>
          </a:p>
        </p:txBody>
      </p:sp>
    </p:spTree>
    <p:extLst>
      <p:ext uri="{BB962C8B-B14F-4D97-AF65-F5344CB8AC3E}">
        <ns5:creationId val="1857655011"/>
      </p:ext>
    </p:extLst>
  </p:cSld>
</p:sld>
</file>

<file path=ppt/theme/theme1.xml><?xml version="1.0" encoding="utf-8"?>
<a:theme xmlns:a="http://schemas.openxmlformats.org/drawingml/2006/main" name="ChatGPT">
  <a:themeElements>
    <a:clrScheme name="ASF paper v1.2.2">
      <a:dk1>
        <a:srgbClr val="0B0F19"/>
      </a:dk1>
      <a:lt1>
        <a:srgbClr val="FFFFFF"/>
      </a:lt1>
      <a:dk2>
        <a:srgbClr val="16212C"/>
      </a:dk2>
      <a:lt2>
        <a:srgbClr val="F4F1E9"/>
      </a:lt2>
      <a:accent1>
        <a:srgbClr val="137B70"/>
      </a:accent1>
      <a:accent2>
        <a:srgbClr val="1F6FA8"/>
      </a:accent2>
      <a:accent3>
        <a:srgbClr val="8A6100"/>
      </a:accent3>
      <a:accent4>
        <a:srgbClr val="29DDDA"/>
      </a:accent4>
      <a:accent5>
        <a:srgbClr val="5F6971"/>
      </a:accent5>
      <a:accent6>
        <a:srgbClr val="137B70"/>
      </a:accent6>
      <a:hlink>
        <a:srgbClr val="137B70"/>
      </a:hlink>
      <a:folHlink>
        <a:srgbClr val="1F6FA8"/>
      </a:folHlink>
    </a:clrScheme>
    <a:fontScheme name="ASF Georgia Arial">
      <a:majorFont>
        <a:latin typeface="Georgia"/>
        <a:ea typeface="Calibri Light"/>
        <a:cs typeface="Calibri Light"/>
      </a:majorFont>
      <a:minorFont>
        <a:latin typeface="Arial"/>
        <a:ea typeface="Calibri"/>
        <a:cs typeface="Calibri"/>
      </a:minorFont>
    </a:fontScheme>
    <a:fmtScheme name="ASF paper v1.2.2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2026-10-07T22:42:19.7790000Z</dcterms:created>
  <dcterms:modified xsi:type="dcterms:W3CDTF">2026-10-07T22:42:19.7790000Z</dcterms:modified>
</coreProperties>
</file>